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2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AF1455-F70C-7046-8395-79E4E1681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A46D126-ED8E-8E43-8DDC-455F21B3F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6AE6D6-95CB-534C-AE36-0CE20450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D63CCA-E4DF-EE4C-9469-04440B1F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435B2D-EFFC-DA4E-9A77-FC326CE10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9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D50F5A-F50C-8140-A5DE-6039014B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48F05AF-0D73-694B-A5E2-63E0CBFFB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6CB8FE-B615-AA4D-99D2-461FD3050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3EC026-09F0-C448-89B5-B0A23E5A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321068-0A9E-0542-B0A4-6D31EC99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43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28642EB-EC6D-4644-9C38-9629A19F21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7C2E906-1AA7-8040-8461-34D23B0E3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4B0E1F-EDFE-9E4A-BD3D-029A5597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5F2D17-06CC-0948-9E67-6592FAB2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E27E6A-061D-3045-9AF9-7CB5D33A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44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FB2DD7-B4C7-CD42-AFEC-1B769238B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8DD5E4-723F-494F-A262-4093464ED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89E728-F551-DE42-8719-36CF1ACB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5D0036-57EA-2F49-A0EB-60738F94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3FC0EB-5F51-4242-9BF9-F257E69F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27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F90056-39C8-6346-95CD-4ABCFC8F4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DD2D980-C8AB-5747-8263-46160DC18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CB5266-2441-9A40-AE49-5A4A6044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4DB7B2-D368-8140-86CA-ECFD09D9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D3ABE5-063F-934A-A89E-34A52F769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74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47E3F6-C958-E345-9949-8323A2CD8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3FBBF5-80F3-E94C-A167-7FD52085F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4744A0-6632-7847-9AA1-B75232065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3B071F-3941-CE4B-8A80-82DF1526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F9A1AF1-4850-F340-A579-49CC2ED29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36EF81B-A07A-FC4C-8A2C-53F10F05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09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2EEFCE-0502-7844-9082-BEACDF1C1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4CDE5B1-BD14-1240-818E-D51C3459C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A55F140-F7BD-F34C-A4D1-D8EF8F190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ACC21D-2639-9B40-A854-20902E252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795FE7A-25E6-1549-A8B0-FCC9170CD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BAC7FF6-E25D-C94B-9E14-62CA5F68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B18AFBF-44DA-F947-9446-19554F70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1EDA9C6-F0FA-E644-8369-DB05E939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8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E7D28C-D86B-1E43-A1E9-9A36F01A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94D5A61-2FDB-9844-B366-29225513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7AC8E5A-4D4B-6549-A8A3-9AAD29089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70F4298-F24A-9E45-BB4A-4492DAF10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19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4C26193-76A9-404C-9E3C-4AF4D0F8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DB6C37F-1E91-6E49-887E-8CE6E586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15D9973-BD10-FD47-8F06-5F78557E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3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9D027C-D9CA-B54E-B2AA-FF2CB54E9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D26B78-15CC-A34D-BB6D-239888614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E3A9E1A-8746-E74A-9E05-8B1E30A6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067D94-109D-1A44-85BD-E43D6F8FF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B0A83FD-1309-3C4A-A70A-49C4A469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FA4126-1D3A-AF48-BC6B-3E36F6F7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53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C183D1-694A-5345-95FC-12B0782B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DDBB037-A5DE-DF4B-9AE2-8A7487D58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CFFC9C7-48B4-6747-907A-91B9DDD4C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A9AA837-B522-9945-9418-DE48EA7EC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DDB7112-A3BD-B643-8513-D831565D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14C6F3B-8A4F-B740-80FD-8538A2EE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74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7F0DC92-23F3-5241-BB6F-C04BB36F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1BB658C-216B-2445-9898-F9034ADB3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B3B62E4-D948-6049-AE7F-AF65EC719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1E1AF-A169-0945-B18F-D8F88E57BEFC}" type="datetimeFigureOut">
              <a:rPr lang="tr-TR" smtClean="0"/>
              <a:t>30.10.2020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5A9E55-53CC-1C48-8577-54D4CCB42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B619F2-E56C-264E-BE1D-79DD938B4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C94C-B47A-2942-A32F-D9B63A29AB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36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6DD1FEE3-FAE5-0344-A037-5B589FDF4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575" y="1561952"/>
            <a:ext cx="4249434" cy="2352213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2A1AE36D-57E7-6F43-B501-FEB718361591}"/>
              </a:ext>
            </a:extLst>
          </p:cNvPr>
          <p:cNvSpPr txBox="1"/>
          <p:nvPr/>
        </p:nvSpPr>
        <p:spPr>
          <a:xfrm>
            <a:off x="2604818" y="3996198"/>
            <a:ext cx="6965879" cy="432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Bizim İşimiz, </a:t>
            </a:r>
            <a:r>
              <a:rPr lang="tr-T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Sizin Geleceğiniz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806DF96-1935-3146-9D91-BE256D322718}"/>
              </a:ext>
            </a:extLst>
          </p:cNvPr>
          <p:cNvSpPr/>
          <p:nvPr/>
        </p:nvSpPr>
        <p:spPr>
          <a:xfrm>
            <a:off x="4071991" y="-15408"/>
            <a:ext cx="4048018" cy="128427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45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FEFEE6-91AA-BB43-AAB7-E08428073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37315" cy="402037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Eklenecek metin </a:t>
            </a:r>
            <a:r>
              <a:rPr lang="tr-TR" dirty="0" err="1"/>
              <a:t>Arial</a:t>
            </a:r>
            <a:r>
              <a:rPr lang="tr-TR" dirty="0"/>
              <a:t> 28pt olmalı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8AE2EDA-4624-F748-87D0-8A0C25867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25" y="189855"/>
            <a:ext cx="2188396" cy="1211355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597FBA14-9282-BD4E-9889-822534F4396B}"/>
              </a:ext>
            </a:extLst>
          </p:cNvPr>
          <p:cNvSpPr/>
          <p:nvPr/>
        </p:nvSpPr>
        <p:spPr>
          <a:xfrm>
            <a:off x="-10274" y="1401210"/>
            <a:ext cx="2506895" cy="89638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8A9DB9-ED3E-B744-82EF-8EA5D95C7D6D}"/>
              </a:ext>
            </a:extLst>
          </p:cNvPr>
          <p:cNvSpPr txBox="1"/>
          <p:nvPr/>
        </p:nvSpPr>
        <p:spPr>
          <a:xfrm>
            <a:off x="7325474" y="821930"/>
            <a:ext cx="4458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3600" b="1" dirty="0"/>
              <a:t>Başlık </a:t>
            </a:r>
            <a:r>
              <a:rPr lang="tr-TR" sz="3600" b="1" dirty="0" err="1"/>
              <a:t>Arial</a:t>
            </a:r>
            <a:r>
              <a:rPr lang="tr-TR" sz="3600" b="1" dirty="0"/>
              <a:t> </a:t>
            </a:r>
            <a:r>
              <a:rPr lang="tr-TR" sz="3600" b="1" dirty="0" err="1"/>
              <a:t>Bold</a:t>
            </a:r>
            <a:r>
              <a:rPr lang="tr-TR" sz="3600" b="1" dirty="0"/>
              <a:t> 44pt</a:t>
            </a:r>
          </a:p>
        </p:txBody>
      </p:sp>
    </p:spTree>
    <p:extLst>
      <p:ext uri="{BB962C8B-B14F-4D97-AF65-F5344CB8AC3E}">
        <p14:creationId xmlns:p14="http://schemas.microsoft.com/office/powerpoint/2010/main" val="170610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FEFEE6-91AA-BB43-AAB7-E08428073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76281" cy="402037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Eklenecek metin </a:t>
            </a:r>
            <a:r>
              <a:rPr lang="tr-TR" dirty="0" err="1"/>
              <a:t>Arial</a:t>
            </a:r>
            <a:r>
              <a:rPr lang="tr-TR" dirty="0"/>
              <a:t> 28pt olmalı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8AE2EDA-4624-F748-87D0-8A0C25867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25" y="189855"/>
            <a:ext cx="2188396" cy="1211355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597FBA14-9282-BD4E-9889-822534F4396B}"/>
              </a:ext>
            </a:extLst>
          </p:cNvPr>
          <p:cNvSpPr/>
          <p:nvPr/>
        </p:nvSpPr>
        <p:spPr>
          <a:xfrm>
            <a:off x="-10274" y="1401210"/>
            <a:ext cx="2506895" cy="89638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8A9DB9-ED3E-B744-82EF-8EA5D95C7D6D}"/>
              </a:ext>
            </a:extLst>
          </p:cNvPr>
          <p:cNvSpPr txBox="1"/>
          <p:nvPr/>
        </p:nvSpPr>
        <p:spPr>
          <a:xfrm>
            <a:off x="7325474" y="821930"/>
            <a:ext cx="4458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3600" b="1" dirty="0"/>
              <a:t>Başlık </a:t>
            </a:r>
            <a:r>
              <a:rPr lang="tr-TR" sz="3600" b="1" dirty="0" err="1"/>
              <a:t>Arial</a:t>
            </a:r>
            <a:r>
              <a:rPr lang="tr-TR" sz="3600" b="1" dirty="0"/>
              <a:t> </a:t>
            </a:r>
            <a:r>
              <a:rPr lang="tr-TR" sz="3600" b="1" dirty="0" err="1"/>
              <a:t>Bold</a:t>
            </a:r>
            <a:r>
              <a:rPr lang="tr-TR" sz="3600" b="1" dirty="0"/>
              <a:t> 44pt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BA6AEB4E-E96F-7E46-B809-E8065BA46885}"/>
              </a:ext>
            </a:extLst>
          </p:cNvPr>
          <p:cNvSpPr txBox="1">
            <a:spLocks/>
          </p:cNvSpPr>
          <p:nvPr/>
        </p:nvSpPr>
        <p:spPr>
          <a:xfrm>
            <a:off x="6386245" y="1825625"/>
            <a:ext cx="4576281" cy="4020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/>
              <a:t>Eklenecek metin Arial 28pt olmalı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691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FEFEE6-91AA-BB43-AAB7-E08428073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37315" cy="4020371"/>
          </a:xfrm>
        </p:spPr>
        <p:txBody>
          <a:bodyPr>
            <a:normAutofit/>
          </a:bodyPr>
          <a:lstStyle/>
          <a:p>
            <a:r>
              <a:rPr lang="tr-TR" sz="3200" dirty="0"/>
              <a:t>Eklenecek maddeler </a:t>
            </a:r>
            <a:r>
              <a:rPr lang="tr-TR" sz="3200" dirty="0" err="1"/>
              <a:t>Arial</a:t>
            </a:r>
            <a:r>
              <a:rPr lang="tr-TR" sz="3200" dirty="0"/>
              <a:t> 32pt olmalı</a:t>
            </a:r>
          </a:p>
          <a:p>
            <a:r>
              <a:rPr lang="tr-TR" sz="3200" dirty="0"/>
              <a:t> </a:t>
            </a:r>
          </a:p>
          <a:p>
            <a:r>
              <a:rPr lang="tr-TR" sz="3200" dirty="0"/>
              <a:t> </a:t>
            </a:r>
          </a:p>
          <a:p>
            <a:r>
              <a:rPr lang="tr-TR" sz="3200" dirty="0"/>
              <a:t> </a:t>
            </a:r>
          </a:p>
          <a:p>
            <a:r>
              <a:rPr lang="tr-TR" sz="3200" dirty="0"/>
              <a:t> </a:t>
            </a:r>
          </a:p>
          <a:p>
            <a:r>
              <a:rPr lang="tr-TR" sz="3200" dirty="0"/>
              <a:t> </a:t>
            </a:r>
          </a:p>
          <a:p>
            <a:r>
              <a:rPr lang="tr-TR" sz="3200" dirty="0"/>
              <a:t>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8AE2EDA-4624-F748-87D0-8A0C25867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25" y="189855"/>
            <a:ext cx="2188396" cy="1211355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597FBA14-9282-BD4E-9889-822534F4396B}"/>
              </a:ext>
            </a:extLst>
          </p:cNvPr>
          <p:cNvSpPr/>
          <p:nvPr/>
        </p:nvSpPr>
        <p:spPr>
          <a:xfrm>
            <a:off x="-10274" y="1401210"/>
            <a:ext cx="2506895" cy="89638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8A9DB9-ED3E-B744-82EF-8EA5D95C7D6D}"/>
              </a:ext>
            </a:extLst>
          </p:cNvPr>
          <p:cNvSpPr txBox="1"/>
          <p:nvPr/>
        </p:nvSpPr>
        <p:spPr>
          <a:xfrm>
            <a:off x="7325474" y="821930"/>
            <a:ext cx="4458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3600" b="1" dirty="0"/>
              <a:t>Başlık </a:t>
            </a:r>
            <a:r>
              <a:rPr lang="tr-TR" sz="3600" b="1" dirty="0" err="1"/>
              <a:t>Arial</a:t>
            </a:r>
            <a:r>
              <a:rPr lang="tr-TR" sz="3600" b="1" dirty="0"/>
              <a:t> </a:t>
            </a:r>
            <a:r>
              <a:rPr lang="tr-TR" sz="3600" b="1" dirty="0" err="1"/>
              <a:t>Bold</a:t>
            </a:r>
            <a:r>
              <a:rPr lang="tr-TR" sz="3600" b="1" dirty="0"/>
              <a:t> 44pt</a:t>
            </a:r>
          </a:p>
        </p:txBody>
      </p:sp>
    </p:spTree>
    <p:extLst>
      <p:ext uri="{BB962C8B-B14F-4D97-AF65-F5344CB8AC3E}">
        <p14:creationId xmlns:p14="http://schemas.microsoft.com/office/powerpoint/2010/main" val="387161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B8AE2EDA-4624-F748-87D0-8A0C25867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203" y="435588"/>
            <a:ext cx="2188396" cy="1211355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597FBA14-9282-BD4E-9889-822534F4396B}"/>
              </a:ext>
            </a:extLst>
          </p:cNvPr>
          <p:cNvSpPr/>
          <p:nvPr/>
        </p:nvSpPr>
        <p:spPr>
          <a:xfrm>
            <a:off x="6811766" y="5486400"/>
            <a:ext cx="1555679" cy="92467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8A9DB9-ED3E-B744-82EF-8EA5D95C7D6D}"/>
              </a:ext>
            </a:extLst>
          </p:cNvPr>
          <p:cNvSpPr txBox="1"/>
          <p:nvPr/>
        </p:nvSpPr>
        <p:spPr>
          <a:xfrm>
            <a:off x="827926" y="821930"/>
            <a:ext cx="4458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/>
              <a:t>Başlık </a:t>
            </a:r>
            <a:r>
              <a:rPr lang="tr-TR" sz="3600" b="1" dirty="0" err="1"/>
              <a:t>Arial</a:t>
            </a:r>
            <a:r>
              <a:rPr lang="tr-TR" sz="3600" b="1" dirty="0"/>
              <a:t> </a:t>
            </a:r>
            <a:r>
              <a:rPr lang="tr-TR" sz="3600" b="1" dirty="0" err="1"/>
              <a:t>Bold</a:t>
            </a:r>
            <a:r>
              <a:rPr lang="tr-TR" sz="3600" b="1" dirty="0"/>
              <a:t> 44pt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C3C19EB-FFD0-244B-B68B-A78A67E75738}"/>
              </a:ext>
            </a:extLst>
          </p:cNvPr>
          <p:cNvSpPr/>
          <p:nvPr/>
        </p:nvSpPr>
        <p:spPr>
          <a:xfrm>
            <a:off x="8367445" y="2500045"/>
            <a:ext cx="2986355" cy="298635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ysClr val="windowText" lastClr="000000"/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216E2047-476D-6243-82A2-42BEE942488E}"/>
              </a:ext>
            </a:extLst>
          </p:cNvPr>
          <p:cNvSpPr txBox="1"/>
          <p:nvPr/>
        </p:nvSpPr>
        <p:spPr>
          <a:xfrm>
            <a:off x="8987319" y="3531557"/>
            <a:ext cx="1903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Fotoğraf bu alana yerleştirilebilir</a:t>
            </a:r>
          </a:p>
        </p:txBody>
      </p:sp>
      <p:sp>
        <p:nvSpPr>
          <p:cNvPr id="11" name="İçerik Yer Tutucusu 2">
            <a:extLst>
              <a:ext uri="{FF2B5EF4-FFF2-40B4-BE49-F238E27FC236}">
                <a16:creationId xmlns:a16="http://schemas.microsoft.com/office/drawing/2014/main" id="{7CD8A291-C6DE-0A43-8553-867B72F8659B}"/>
              </a:ext>
            </a:extLst>
          </p:cNvPr>
          <p:cNvSpPr txBox="1">
            <a:spLocks/>
          </p:cNvSpPr>
          <p:nvPr/>
        </p:nvSpPr>
        <p:spPr>
          <a:xfrm>
            <a:off x="838200" y="1875515"/>
            <a:ext cx="5870825" cy="4020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/>
              <a:t>Eklenecek metin </a:t>
            </a:r>
            <a:r>
              <a:rPr lang="tr-TR" dirty="0" err="1"/>
              <a:t>Arial</a:t>
            </a:r>
            <a:r>
              <a:rPr lang="tr-TR" dirty="0"/>
              <a:t> 28pt olmalı</a:t>
            </a:r>
          </a:p>
        </p:txBody>
      </p:sp>
    </p:spTree>
    <p:extLst>
      <p:ext uri="{BB962C8B-B14F-4D97-AF65-F5344CB8AC3E}">
        <p14:creationId xmlns:p14="http://schemas.microsoft.com/office/powerpoint/2010/main" val="428730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597FBA14-9282-BD4E-9889-822534F4396B}"/>
              </a:ext>
            </a:extLst>
          </p:cNvPr>
          <p:cNvSpPr/>
          <p:nvPr/>
        </p:nvSpPr>
        <p:spPr>
          <a:xfrm>
            <a:off x="10636321" y="995031"/>
            <a:ext cx="1555679" cy="92467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8A9DB9-ED3E-B744-82EF-8EA5D95C7D6D}"/>
              </a:ext>
            </a:extLst>
          </p:cNvPr>
          <p:cNvSpPr txBox="1"/>
          <p:nvPr/>
        </p:nvSpPr>
        <p:spPr>
          <a:xfrm>
            <a:off x="9312667" y="1152062"/>
            <a:ext cx="2647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/>
              <a:t>Başlık </a:t>
            </a:r>
            <a:r>
              <a:rPr lang="tr-TR" sz="3600" b="1" dirty="0" err="1"/>
              <a:t>Arial</a:t>
            </a:r>
            <a:r>
              <a:rPr lang="tr-TR" sz="3600" b="1" dirty="0"/>
              <a:t> </a:t>
            </a:r>
            <a:r>
              <a:rPr lang="tr-TR" sz="3600" b="1" dirty="0" err="1"/>
              <a:t>Bold</a:t>
            </a:r>
            <a:r>
              <a:rPr lang="tr-TR" sz="3600" b="1" dirty="0"/>
              <a:t> 44pt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C3C19EB-FFD0-244B-B68B-A78A67E75738}"/>
              </a:ext>
            </a:extLst>
          </p:cNvPr>
          <p:cNvSpPr/>
          <p:nvPr/>
        </p:nvSpPr>
        <p:spPr>
          <a:xfrm>
            <a:off x="0" y="1006867"/>
            <a:ext cx="9195371" cy="1839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ysClr val="windowText" lastClr="000000"/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216E2047-476D-6243-82A2-42BEE942488E}"/>
              </a:ext>
            </a:extLst>
          </p:cNvPr>
          <p:cNvSpPr txBox="1"/>
          <p:nvPr/>
        </p:nvSpPr>
        <p:spPr>
          <a:xfrm>
            <a:off x="1387011" y="1741738"/>
            <a:ext cx="595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Fotoğraf bu alana yerleştirilebilir</a:t>
            </a:r>
          </a:p>
        </p:txBody>
      </p:sp>
      <p:sp>
        <p:nvSpPr>
          <p:cNvPr id="11" name="İçerik Yer Tutucusu 2">
            <a:extLst>
              <a:ext uri="{FF2B5EF4-FFF2-40B4-BE49-F238E27FC236}">
                <a16:creationId xmlns:a16="http://schemas.microsoft.com/office/drawing/2014/main" id="{7CD8A291-C6DE-0A43-8553-867B72F8659B}"/>
              </a:ext>
            </a:extLst>
          </p:cNvPr>
          <p:cNvSpPr txBox="1">
            <a:spLocks/>
          </p:cNvSpPr>
          <p:nvPr/>
        </p:nvSpPr>
        <p:spPr>
          <a:xfrm>
            <a:off x="704636" y="3298005"/>
            <a:ext cx="10740775" cy="3041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/>
              <a:t>Eklenecek metin </a:t>
            </a:r>
            <a:r>
              <a:rPr lang="tr-TR" dirty="0" err="1"/>
              <a:t>Arial</a:t>
            </a:r>
            <a:r>
              <a:rPr lang="tr-TR" dirty="0"/>
              <a:t> 28pt olmalı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0D127278-65DF-984F-AF0E-28451FF7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2667" y="5439102"/>
            <a:ext cx="2188396" cy="121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597FBA14-9282-BD4E-9889-822534F4396B}"/>
              </a:ext>
            </a:extLst>
          </p:cNvPr>
          <p:cNvSpPr/>
          <p:nvPr/>
        </p:nvSpPr>
        <p:spPr>
          <a:xfrm>
            <a:off x="786401" y="2969231"/>
            <a:ext cx="2565542" cy="130995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8A9DB9-ED3E-B744-82EF-8EA5D95C7D6D}"/>
              </a:ext>
            </a:extLst>
          </p:cNvPr>
          <p:cNvSpPr txBox="1"/>
          <p:nvPr/>
        </p:nvSpPr>
        <p:spPr>
          <a:xfrm>
            <a:off x="704636" y="847533"/>
            <a:ext cx="3528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/>
              <a:t>Başlık </a:t>
            </a:r>
            <a:r>
              <a:rPr lang="tr-TR" sz="3600" b="1" dirty="0" err="1"/>
              <a:t>Arial</a:t>
            </a:r>
            <a:r>
              <a:rPr lang="tr-TR" sz="3600" b="1" dirty="0"/>
              <a:t> </a:t>
            </a:r>
            <a:r>
              <a:rPr lang="tr-TR" sz="3600" b="1" dirty="0" err="1"/>
              <a:t>Bold</a:t>
            </a:r>
            <a:r>
              <a:rPr lang="tr-TR" sz="3600" b="1" dirty="0"/>
              <a:t> 44pt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C3C19EB-FFD0-244B-B68B-A78A67E75738}"/>
              </a:ext>
            </a:extLst>
          </p:cNvPr>
          <p:cNvSpPr/>
          <p:nvPr/>
        </p:nvSpPr>
        <p:spPr>
          <a:xfrm>
            <a:off x="7582328" y="0"/>
            <a:ext cx="4117368" cy="21110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ysClr val="windowText" lastClr="000000"/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216E2047-476D-6243-82A2-42BEE942488E}"/>
              </a:ext>
            </a:extLst>
          </p:cNvPr>
          <p:cNvSpPr txBox="1"/>
          <p:nvPr/>
        </p:nvSpPr>
        <p:spPr>
          <a:xfrm>
            <a:off x="8413251" y="732369"/>
            <a:ext cx="2455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Fotoğraf bu alana yerleştirilebilir</a:t>
            </a:r>
          </a:p>
        </p:txBody>
      </p:sp>
      <p:sp>
        <p:nvSpPr>
          <p:cNvPr id="11" name="İçerik Yer Tutucusu 2">
            <a:extLst>
              <a:ext uri="{FF2B5EF4-FFF2-40B4-BE49-F238E27FC236}">
                <a16:creationId xmlns:a16="http://schemas.microsoft.com/office/drawing/2014/main" id="{7CD8A291-C6DE-0A43-8553-867B72F8659B}"/>
              </a:ext>
            </a:extLst>
          </p:cNvPr>
          <p:cNvSpPr txBox="1">
            <a:spLocks/>
          </p:cNvSpPr>
          <p:nvPr/>
        </p:nvSpPr>
        <p:spPr>
          <a:xfrm>
            <a:off x="704637" y="3298005"/>
            <a:ext cx="6066034" cy="304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/>
              <a:t>Eklenecek metin </a:t>
            </a:r>
            <a:r>
              <a:rPr lang="tr-TR" dirty="0" err="1"/>
              <a:t>Arial</a:t>
            </a:r>
            <a:r>
              <a:rPr lang="tr-TR" dirty="0"/>
              <a:t> 28pt olmalı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20547160-D2C3-EC4C-A12D-9C68C76BE3CC}"/>
              </a:ext>
            </a:extLst>
          </p:cNvPr>
          <p:cNvSpPr/>
          <p:nvPr/>
        </p:nvSpPr>
        <p:spPr>
          <a:xfrm>
            <a:off x="7582328" y="2969231"/>
            <a:ext cx="4117368" cy="391418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ysClr val="windowText" lastClr="000000"/>
              </a:solidFill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D67A270-BD11-0A40-BAB5-E7297A887992}"/>
              </a:ext>
            </a:extLst>
          </p:cNvPr>
          <p:cNvSpPr/>
          <p:nvPr/>
        </p:nvSpPr>
        <p:spPr>
          <a:xfrm>
            <a:off x="0" y="2111070"/>
            <a:ext cx="7582328" cy="8581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314B7426-2D3E-0847-855F-B087BF72451E}"/>
              </a:ext>
            </a:extLst>
          </p:cNvPr>
          <p:cNvSpPr txBox="1"/>
          <p:nvPr/>
        </p:nvSpPr>
        <p:spPr>
          <a:xfrm>
            <a:off x="8413251" y="4279992"/>
            <a:ext cx="2455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Fotoğraf bu alana yerleştirilebilir</a:t>
            </a:r>
          </a:p>
        </p:txBody>
      </p:sp>
    </p:spTree>
    <p:extLst>
      <p:ext uri="{BB962C8B-B14F-4D97-AF65-F5344CB8AC3E}">
        <p14:creationId xmlns:p14="http://schemas.microsoft.com/office/powerpoint/2010/main" val="130335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2A1AE36D-57E7-6F43-B501-FEB718361591}"/>
              </a:ext>
            </a:extLst>
          </p:cNvPr>
          <p:cNvSpPr txBox="1"/>
          <p:nvPr/>
        </p:nvSpPr>
        <p:spPr>
          <a:xfrm>
            <a:off x="2604818" y="2927684"/>
            <a:ext cx="69658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Teşekkürler.</a:t>
            </a:r>
            <a:endParaRPr lang="tr-TR" sz="33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806DF96-1935-3146-9D91-BE256D322718}"/>
              </a:ext>
            </a:extLst>
          </p:cNvPr>
          <p:cNvSpPr/>
          <p:nvPr/>
        </p:nvSpPr>
        <p:spPr>
          <a:xfrm>
            <a:off x="4071991" y="-15408"/>
            <a:ext cx="4048018" cy="128427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0EA30F4-E5E0-DA4F-8AA0-A8E7ED0A45FB}"/>
              </a:ext>
            </a:extLst>
          </p:cNvPr>
          <p:cNvSpPr txBox="1"/>
          <p:nvPr/>
        </p:nvSpPr>
        <p:spPr>
          <a:xfrm>
            <a:off x="2604818" y="6194865"/>
            <a:ext cx="69658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tr-TR" sz="2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gedik</a:t>
            </a:r>
            <a:r>
              <a:rPr lang="tr-TR" sz="2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.edu.tr</a:t>
            </a:r>
            <a:endParaRPr lang="tr-TR" sz="2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CB7398A4-7DA0-EC49-B0B7-F5EDDEE9032F}"/>
              </a:ext>
            </a:extLst>
          </p:cNvPr>
          <p:cNvSpPr/>
          <p:nvPr/>
        </p:nvSpPr>
        <p:spPr>
          <a:xfrm>
            <a:off x="4071991" y="6744987"/>
            <a:ext cx="4048018" cy="128427"/>
          </a:xfrm>
          <a:prstGeom prst="rect">
            <a:avLst/>
          </a:prstGeom>
          <a:solidFill>
            <a:srgbClr val="B6216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13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95</Words>
  <Application>Microsoft Macintosh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rrrr</dc:title>
  <dc:creator>Müge Ünaldı l GEDIK UNI</dc:creator>
  <cp:lastModifiedBy>Müge Ünaldı l GEDIK UNI</cp:lastModifiedBy>
  <cp:revision>5</cp:revision>
  <dcterms:created xsi:type="dcterms:W3CDTF">2020-10-30T07:18:07Z</dcterms:created>
  <dcterms:modified xsi:type="dcterms:W3CDTF">2020-10-30T07:51:45Z</dcterms:modified>
</cp:coreProperties>
</file>