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25199975" cy="35999738"/>
  <p:notesSz cx="7004050" cy="9290050"/>
  <p:defaultTextStyle>
    <a:defPPr>
      <a:defRPr lang="en-US"/>
    </a:defPPr>
    <a:lvl1pPr marL="0" algn="l" defTabSz="3495842" rtl="0" eaLnBrk="1" latinLnBrk="0" hangingPunct="1">
      <a:defRPr sz="6867" kern="1200">
        <a:solidFill>
          <a:schemeClr val="tx1"/>
        </a:solidFill>
        <a:latin typeface="+mn-lt"/>
        <a:ea typeface="+mn-ea"/>
        <a:cs typeface="+mn-cs"/>
      </a:defRPr>
    </a:lvl1pPr>
    <a:lvl2pPr marL="1747921" algn="l" defTabSz="3495842" rtl="0" eaLnBrk="1" latinLnBrk="0" hangingPunct="1">
      <a:defRPr sz="6867" kern="1200">
        <a:solidFill>
          <a:schemeClr val="tx1"/>
        </a:solidFill>
        <a:latin typeface="+mn-lt"/>
        <a:ea typeface="+mn-ea"/>
        <a:cs typeface="+mn-cs"/>
      </a:defRPr>
    </a:lvl2pPr>
    <a:lvl3pPr marL="3495842" algn="l" defTabSz="3495842" rtl="0" eaLnBrk="1" latinLnBrk="0" hangingPunct="1">
      <a:defRPr sz="6867" kern="1200">
        <a:solidFill>
          <a:schemeClr val="tx1"/>
        </a:solidFill>
        <a:latin typeface="+mn-lt"/>
        <a:ea typeface="+mn-ea"/>
        <a:cs typeface="+mn-cs"/>
      </a:defRPr>
    </a:lvl3pPr>
    <a:lvl4pPr marL="5243762" algn="l" defTabSz="3495842" rtl="0" eaLnBrk="1" latinLnBrk="0" hangingPunct="1">
      <a:defRPr sz="6867" kern="1200">
        <a:solidFill>
          <a:schemeClr val="tx1"/>
        </a:solidFill>
        <a:latin typeface="+mn-lt"/>
        <a:ea typeface="+mn-ea"/>
        <a:cs typeface="+mn-cs"/>
      </a:defRPr>
    </a:lvl4pPr>
    <a:lvl5pPr marL="6991683" algn="l" defTabSz="3495842" rtl="0" eaLnBrk="1" latinLnBrk="0" hangingPunct="1">
      <a:defRPr sz="6867" kern="1200">
        <a:solidFill>
          <a:schemeClr val="tx1"/>
        </a:solidFill>
        <a:latin typeface="+mn-lt"/>
        <a:ea typeface="+mn-ea"/>
        <a:cs typeface="+mn-cs"/>
      </a:defRPr>
    </a:lvl5pPr>
    <a:lvl6pPr marL="8739603" algn="l" defTabSz="3495842" rtl="0" eaLnBrk="1" latinLnBrk="0" hangingPunct="1">
      <a:defRPr sz="6867" kern="1200">
        <a:solidFill>
          <a:schemeClr val="tx1"/>
        </a:solidFill>
        <a:latin typeface="+mn-lt"/>
        <a:ea typeface="+mn-ea"/>
        <a:cs typeface="+mn-cs"/>
      </a:defRPr>
    </a:lvl6pPr>
    <a:lvl7pPr marL="10487523" algn="l" defTabSz="3495842" rtl="0" eaLnBrk="1" latinLnBrk="0" hangingPunct="1">
      <a:defRPr sz="6867" kern="1200">
        <a:solidFill>
          <a:schemeClr val="tx1"/>
        </a:solidFill>
        <a:latin typeface="+mn-lt"/>
        <a:ea typeface="+mn-ea"/>
        <a:cs typeface="+mn-cs"/>
      </a:defRPr>
    </a:lvl7pPr>
    <a:lvl8pPr marL="12235443" algn="l" defTabSz="3495842" rtl="0" eaLnBrk="1" latinLnBrk="0" hangingPunct="1">
      <a:defRPr sz="6867" kern="1200">
        <a:solidFill>
          <a:schemeClr val="tx1"/>
        </a:solidFill>
        <a:latin typeface="+mn-lt"/>
        <a:ea typeface="+mn-ea"/>
        <a:cs typeface="+mn-cs"/>
      </a:defRPr>
    </a:lvl8pPr>
    <a:lvl9pPr marL="13983364" algn="l" defTabSz="3495842" rtl="0" eaLnBrk="1" latinLnBrk="0" hangingPunct="1">
      <a:defRPr sz="686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39" userDrawn="1">
          <p15:clr>
            <a:srgbClr val="A4A3A4"/>
          </p15:clr>
        </p15:guide>
        <p15:guide id="2" pos="793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319ABC-D997-4017-9D94-1621B9F4CFB7}" v="12" dt="2023-10-25T11:39:35.627"/>
  </p1510:revLst>
</p1510:revInfo>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4676" autoAdjust="0"/>
  </p:normalViewPr>
  <p:slideViewPr>
    <p:cSldViewPr>
      <p:cViewPr varScale="1">
        <p:scale>
          <a:sx n="16" d="100"/>
          <a:sy n="16" d="100"/>
        </p:scale>
        <p:origin x="2957" y="115"/>
      </p:cViewPr>
      <p:guideLst>
        <p:guide orient="horz" pos="11339"/>
        <p:guide pos="7937"/>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38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katronik Mühendisliği l GEDIK UNI" userId="d7583d47-ae43-49ba-b22c-530ff726f03d" providerId="ADAL" clId="{CE290FE6-0028-4B81-9F3E-4AF310064DA1}"/>
    <pc:docChg chg="undo custSel modSld modMainMaster">
      <pc:chgData name="Mekatronik Mühendisliği l GEDIK UNI" userId="d7583d47-ae43-49ba-b22c-530ff726f03d" providerId="ADAL" clId="{CE290FE6-0028-4B81-9F3E-4AF310064DA1}" dt="2020-12-12T18:00:20.904" v="142" actId="1076"/>
      <pc:docMkLst>
        <pc:docMk/>
      </pc:docMkLst>
      <pc:sldChg chg="addSp delSp modSp mod">
        <pc:chgData name="Mekatronik Mühendisliği l GEDIK UNI" userId="d7583d47-ae43-49ba-b22c-530ff726f03d" providerId="ADAL" clId="{CE290FE6-0028-4B81-9F3E-4AF310064DA1}" dt="2020-12-12T18:00:20.904" v="142" actId="1076"/>
        <pc:sldMkLst>
          <pc:docMk/>
          <pc:sldMk cId="2251251862" sldId="256"/>
        </pc:sldMkLst>
        <pc:spChg chg="add del mod">
          <ac:chgData name="Mekatronik Mühendisliği l GEDIK UNI" userId="d7583d47-ae43-49ba-b22c-530ff726f03d" providerId="ADAL" clId="{CE290FE6-0028-4B81-9F3E-4AF310064DA1}" dt="2020-12-12T17:59:01.858" v="119" actId="478"/>
          <ac:spMkLst>
            <pc:docMk/>
            <pc:sldMk cId="2251251862" sldId="256"/>
            <ac:spMk id="2" creationId="{D3AE5FF2-A47F-40AE-A7B0-9FBE86845E48}"/>
          </ac:spMkLst>
        </pc:spChg>
        <pc:spChg chg="mod">
          <ac:chgData name="Mekatronik Mühendisliği l GEDIK UNI" userId="d7583d47-ae43-49ba-b22c-530ff726f03d" providerId="ADAL" clId="{CE290FE6-0028-4B81-9F3E-4AF310064DA1}" dt="2020-12-12T17:47:43.971" v="111" actId="20577"/>
          <ac:spMkLst>
            <pc:docMk/>
            <pc:sldMk cId="2251251862" sldId="256"/>
            <ac:spMk id="12" creationId="{00000000-0000-0000-0000-000000000000}"/>
          </ac:spMkLst>
        </pc:spChg>
        <pc:spChg chg="mod">
          <ac:chgData name="Mekatronik Mühendisliği l GEDIK UNI" userId="d7583d47-ae43-49ba-b22c-530ff726f03d" providerId="ADAL" clId="{CE290FE6-0028-4B81-9F3E-4AF310064DA1}" dt="2020-12-12T18:00:10.964" v="140" actId="20577"/>
          <ac:spMkLst>
            <pc:docMk/>
            <pc:sldMk cId="2251251862" sldId="256"/>
            <ac:spMk id="14" creationId="{00000000-0000-0000-0000-000000000000}"/>
          </ac:spMkLst>
        </pc:spChg>
        <pc:spChg chg="mod">
          <ac:chgData name="Mekatronik Mühendisliği l GEDIK UNI" userId="d7583d47-ae43-49ba-b22c-530ff726f03d" providerId="ADAL" clId="{CE290FE6-0028-4B81-9F3E-4AF310064DA1}" dt="2020-12-12T17:59:52.621" v="128" actId="1076"/>
          <ac:spMkLst>
            <pc:docMk/>
            <pc:sldMk cId="2251251862" sldId="256"/>
            <ac:spMk id="24" creationId="{00000000-0000-0000-0000-000000000000}"/>
          </ac:spMkLst>
        </pc:spChg>
        <pc:spChg chg="del">
          <ac:chgData name="Mekatronik Mühendisliği l GEDIK UNI" userId="d7583d47-ae43-49ba-b22c-530ff726f03d" providerId="ADAL" clId="{CE290FE6-0028-4B81-9F3E-4AF310064DA1}" dt="2020-12-12T17:59:46.105" v="127" actId="478"/>
          <ac:spMkLst>
            <pc:docMk/>
            <pc:sldMk cId="2251251862" sldId="256"/>
            <ac:spMk id="25" creationId="{00000000-0000-0000-0000-000000000000}"/>
          </ac:spMkLst>
        </pc:spChg>
        <pc:spChg chg="mod">
          <ac:chgData name="Mekatronik Mühendisliği l GEDIK UNI" userId="d7583d47-ae43-49ba-b22c-530ff726f03d" providerId="ADAL" clId="{CE290FE6-0028-4B81-9F3E-4AF310064DA1}" dt="2020-12-12T18:00:20.904" v="142" actId="1076"/>
          <ac:spMkLst>
            <pc:docMk/>
            <pc:sldMk cId="2251251862" sldId="256"/>
            <ac:spMk id="36" creationId="{00000000-0000-0000-0000-000000000000}"/>
          </ac:spMkLst>
        </pc:spChg>
        <pc:spChg chg="mod">
          <ac:chgData name="Mekatronik Mühendisliği l GEDIK UNI" userId="d7583d47-ae43-49ba-b22c-530ff726f03d" providerId="ADAL" clId="{CE290FE6-0028-4B81-9F3E-4AF310064DA1}" dt="2020-12-12T17:59:26.465" v="121" actId="1076"/>
          <ac:spMkLst>
            <pc:docMk/>
            <pc:sldMk cId="2251251862" sldId="256"/>
            <ac:spMk id="51" creationId="{00000000-0000-0000-0000-000000000000}"/>
          </ac:spMkLst>
        </pc:spChg>
        <pc:spChg chg="mod">
          <ac:chgData name="Mekatronik Mühendisliği l GEDIK UNI" userId="d7583d47-ae43-49ba-b22c-530ff726f03d" providerId="ADAL" clId="{CE290FE6-0028-4B81-9F3E-4AF310064DA1}" dt="2020-12-12T17:59:40.121" v="125" actId="1076"/>
          <ac:spMkLst>
            <pc:docMk/>
            <pc:sldMk cId="2251251862" sldId="256"/>
            <ac:spMk id="52" creationId="{00000000-0000-0000-0000-000000000000}"/>
          </ac:spMkLst>
        </pc:spChg>
        <pc:graphicFrameChg chg="modGraphic">
          <ac:chgData name="Mekatronik Mühendisliği l GEDIK UNI" userId="d7583d47-ae43-49ba-b22c-530ff726f03d" providerId="ADAL" clId="{CE290FE6-0028-4B81-9F3E-4AF310064DA1}" dt="2020-12-12T17:59:57.418" v="129" actId="14100"/>
          <ac:graphicFrameMkLst>
            <pc:docMk/>
            <pc:sldMk cId="2251251862" sldId="256"/>
            <ac:graphicFrameMk id="44" creationId="{00000000-0000-0000-0000-000000000000}"/>
          </ac:graphicFrameMkLst>
        </pc:graphicFrameChg>
        <pc:picChg chg="mod">
          <ac:chgData name="Mekatronik Mühendisliği l GEDIK UNI" userId="d7583d47-ae43-49ba-b22c-530ff726f03d" providerId="ADAL" clId="{CE290FE6-0028-4B81-9F3E-4AF310064DA1}" dt="2020-12-12T17:59:28.965" v="122" actId="14100"/>
          <ac:picMkLst>
            <pc:docMk/>
            <pc:sldMk cId="2251251862" sldId="256"/>
            <ac:picMk id="49" creationId="{00000000-0000-0000-0000-000000000000}"/>
          </ac:picMkLst>
        </pc:picChg>
        <pc:picChg chg="mod">
          <ac:chgData name="Mekatronik Mühendisliği l GEDIK UNI" userId="d7583d47-ae43-49ba-b22c-530ff726f03d" providerId="ADAL" clId="{CE290FE6-0028-4B81-9F3E-4AF310064DA1}" dt="2020-12-12T17:59:42.542" v="126" actId="14100"/>
          <ac:picMkLst>
            <pc:docMk/>
            <pc:sldMk cId="2251251862" sldId="256"/>
            <ac:picMk id="50" creationId="{00000000-0000-0000-0000-000000000000}"/>
          </ac:picMkLst>
        </pc:picChg>
      </pc:sldChg>
      <pc:sldMasterChg chg="modSldLayout">
        <pc:chgData name="Mekatronik Mühendisliği l GEDIK UNI" userId="d7583d47-ae43-49ba-b22c-530ff726f03d" providerId="ADAL" clId="{CE290FE6-0028-4B81-9F3E-4AF310064DA1}" dt="2020-12-12T17:58:44.600" v="118" actId="1076"/>
        <pc:sldMasterMkLst>
          <pc:docMk/>
          <pc:sldMasterMk cId="72322184" sldId="2147483648"/>
        </pc:sldMasterMkLst>
        <pc:sldLayoutChg chg="delSp modSp mod">
          <pc:chgData name="Mekatronik Mühendisliği l GEDIK UNI" userId="d7583d47-ae43-49ba-b22c-530ff726f03d" providerId="ADAL" clId="{CE290FE6-0028-4B81-9F3E-4AF310064DA1}" dt="2020-12-12T17:58:44.600" v="118" actId="1076"/>
          <pc:sldLayoutMkLst>
            <pc:docMk/>
            <pc:sldMasterMk cId="72322184" sldId="2147483648"/>
            <pc:sldLayoutMk cId="3812944807" sldId="2147483649"/>
          </pc:sldLayoutMkLst>
          <pc:spChg chg="mod">
            <ac:chgData name="Mekatronik Mühendisliği l GEDIK UNI" userId="d7583d47-ae43-49ba-b22c-530ff726f03d" providerId="ADAL" clId="{CE290FE6-0028-4B81-9F3E-4AF310064DA1}" dt="2020-12-12T17:58:21.007" v="116" actId="1076"/>
            <ac:spMkLst>
              <pc:docMk/>
              <pc:sldMasterMk cId="72322184" sldId="2147483648"/>
              <pc:sldLayoutMk cId="3812944807" sldId="2147483649"/>
              <ac:spMk id="8" creationId="{00000000-0000-0000-0000-000000000000}"/>
            </ac:spMkLst>
          </pc:spChg>
          <pc:picChg chg="del">
            <ac:chgData name="Mekatronik Mühendisliği l GEDIK UNI" userId="d7583d47-ae43-49ba-b22c-530ff726f03d" providerId="ADAL" clId="{CE290FE6-0028-4B81-9F3E-4AF310064DA1}" dt="2020-12-12T17:58:16.746" v="115" actId="478"/>
            <ac:picMkLst>
              <pc:docMk/>
              <pc:sldMasterMk cId="72322184" sldId="2147483648"/>
              <pc:sldLayoutMk cId="3812944807" sldId="2147483649"/>
              <ac:picMk id="3" creationId="{00000000-0000-0000-0000-000000000000}"/>
            </ac:picMkLst>
          </pc:picChg>
          <pc:picChg chg="mod">
            <ac:chgData name="Mekatronik Mühendisliği l GEDIK UNI" userId="d7583d47-ae43-49ba-b22c-530ff726f03d" providerId="ADAL" clId="{CE290FE6-0028-4B81-9F3E-4AF310064DA1}" dt="2020-12-12T17:58:40.319" v="117" actId="1076"/>
            <ac:picMkLst>
              <pc:docMk/>
              <pc:sldMasterMk cId="72322184" sldId="2147483648"/>
              <pc:sldLayoutMk cId="3812944807" sldId="2147483649"/>
              <ac:picMk id="12" creationId="{63049389-2C88-424F-B864-FF893B2C8FE0}"/>
            </ac:picMkLst>
          </pc:picChg>
          <pc:picChg chg="mod">
            <ac:chgData name="Mekatronik Mühendisliği l GEDIK UNI" userId="d7583d47-ae43-49ba-b22c-530ff726f03d" providerId="ADAL" clId="{CE290FE6-0028-4B81-9F3E-4AF310064DA1}" dt="2020-12-12T17:58:44.600" v="118" actId="1076"/>
            <ac:picMkLst>
              <pc:docMk/>
              <pc:sldMasterMk cId="72322184" sldId="2147483648"/>
              <pc:sldLayoutMk cId="3812944807" sldId="2147483649"/>
              <ac:picMk id="15" creationId="{9993AFF9-8830-4A97-8B13-3C887289915D}"/>
            </ac:picMkLst>
          </pc:picChg>
        </pc:sldLayoutChg>
      </pc:sldMasterChg>
    </pc:docChg>
  </pc:docChgLst>
  <pc:docChgLst>
    <pc:chgData name="Feryadi Dağcı l GEDIK UNI" userId="543af03e-1c3c-49f1-9f64-34c9d0f133d8" providerId="ADAL" clId="{75319ABC-D997-4017-9D94-1621B9F4CFB7}"/>
    <pc:docChg chg="undo redo custSel addSld delSld modSld modMainMaster">
      <pc:chgData name="Feryadi Dağcı l GEDIK UNI" userId="543af03e-1c3c-49f1-9f64-34c9d0f133d8" providerId="ADAL" clId="{75319ABC-D997-4017-9D94-1621B9F4CFB7}" dt="2023-10-25T11:39:35.627" v="28" actId="14826"/>
      <pc:docMkLst>
        <pc:docMk/>
      </pc:docMkLst>
      <pc:sldChg chg="addSp delSp modSp mod setBg modClrScheme chgLayout">
        <pc:chgData name="Feryadi Dağcı l GEDIK UNI" userId="543af03e-1c3c-49f1-9f64-34c9d0f133d8" providerId="ADAL" clId="{75319ABC-D997-4017-9D94-1621B9F4CFB7}" dt="2023-10-24T13:40:10.201" v="11" actId="700"/>
        <pc:sldMkLst>
          <pc:docMk/>
          <pc:sldMk cId="2251251862" sldId="256"/>
        </pc:sldMkLst>
        <pc:spChg chg="add del mod ord">
          <ac:chgData name="Feryadi Dağcı l GEDIK UNI" userId="543af03e-1c3c-49f1-9f64-34c9d0f133d8" providerId="ADAL" clId="{75319ABC-D997-4017-9D94-1621B9F4CFB7}" dt="2023-10-24T13:40:10.201" v="11" actId="700"/>
          <ac:spMkLst>
            <pc:docMk/>
            <pc:sldMk cId="2251251862" sldId="256"/>
            <ac:spMk id="2" creationId="{BC47042F-0CC7-4514-02C0-C7A62D342FB3}"/>
          </ac:spMkLst>
        </pc:spChg>
        <pc:spChg chg="add del mod ord">
          <ac:chgData name="Feryadi Dağcı l GEDIK UNI" userId="543af03e-1c3c-49f1-9f64-34c9d0f133d8" providerId="ADAL" clId="{75319ABC-D997-4017-9D94-1621B9F4CFB7}" dt="2023-10-24T13:40:10.201" v="11" actId="700"/>
          <ac:spMkLst>
            <pc:docMk/>
            <pc:sldMk cId="2251251862" sldId="256"/>
            <ac:spMk id="6" creationId="{028DB9BC-D227-2A8A-9ECE-BD1AA5135A77}"/>
          </ac:spMkLst>
        </pc:spChg>
      </pc:sldChg>
      <pc:sldChg chg="modSp new del">
        <pc:chgData name="Feryadi Dağcı l GEDIK UNI" userId="543af03e-1c3c-49f1-9f64-34c9d0f133d8" providerId="ADAL" clId="{75319ABC-D997-4017-9D94-1621B9F4CFB7}" dt="2023-10-24T13:42:39.003" v="25" actId="680"/>
        <pc:sldMkLst>
          <pc:docMk/>
          <pc:sldMk cId="650219979" sldId="257"/>
        </pc:sldMkLst>
        <pc:spChg chg="mod">
          <ac:chgData name="Feryadi Dağcı l GEDIK UNI" userId="543af03e-1c3c-49f1-9f64-34c9d0f133d8" providerId="ADAL" clId="{75319ABC-D997-4017-9D94-1621B9F4CFB7}" dt="2023-10-24T13:42:38.558" v="22"/>
          <ac:spMkLst>
            <pc:docMk/>
            <pc:sldMk cId="650219979" sldId="257"/>
            <ac:spMk id="2" creationId="{599775DF-7524-0D88-EB81-907709A7AB79}"/>
          </ac:spMkLst>
        </pc:spChg>
        <pc:spChg chg="mod">
          <ac:chgData name="Feryadi Dağcı l GEDIK UNI" userId="543af03e-1c3c-49f1-9f64-34c9d0f133d8" providerId="ADAL" clId="{75319ABC-D997-4017-9D94-1621B9F4CFB7}" dt="2023-10-24T13:42:38.558" v="22"/>
          <ac:spMkLst>
            <pc:docMk/>
            <pc:sldMk cId="650219979" sldId="257"/>
            <ac:spMk id="3" creationId="{DABC6A5A-B4D4-36E9-B071-F8C75A52D6A1}"/>
          </ac:spMkLst>
        </pc:spChg>
      </pc:sldChg>
      <pc:sldChg chg="new add del">
        <pc:chgData name="Feryadi Dağcı l GEDIK UNI" userId="543af03e-1c3c-49f1-9f64-34c9d0f133d8" providerId="ADAL" clId="{75319ABC-D997-4017-9D94-1621B9F4CFB7}" dt="2023-10-24T13:42:38.783" v="24" actId="680"/>
        <pc:sldMkLst>
          <pc:docMk/>
          <pc:sldMk cId="190029410" sldId="258"/>
        </pc:sldMkLst>
      </pc:sldChg>
      <pc:sldMasterChg chg="modSldLayout">
        <pc:chgData name="Feryadi Dağcı l GEDIK UNI" userId="543af03e-1c3c-49f1-9f64-34c9d0f133d8" providerId="ADAL" clId="{75319ABC-D997-4017-9D94-1621B9F4CFB7}" dt="2023-10-25T11:39:35.627" v="28" actId="14826"/>
        <pc:sldMasterMkLst>
          <pc:docMk/>
          <pc:sldMasterMk cId="72322184" sldId="2147483648"/>
        </pc:sldMasterMkLst>
        <pc:sldLayoutChg chg="modSp mod">
          <pc:chgData name="Feryadi Dağcı l GEDIK UNI" userId="543af03e-1c3c-49f1-9f64-34c9d0f133d8" providerId="ADAL" clId="{75319ABC-D997-4017-9D94-1621B9F4CFB7}" dt="2023-10-25T11:39:35.627" v="28" actId="14826"/>
          <pc:sldLayoutMkLst>
            <pc:docMk/>
            <pc:sldMasterMk cId="72322184" sldId="2147483648"/>
            <pc:sldLayoutMk cId="3812944807" sldId="2147483649"/>
          </pc:sldLayoutMkLst>
          <pc:picChg chg="mod">
            <ac:chgData name="Feryadi Dağcı l GEDIK UNI" userId="543af03e-1c3c-49f1-9f64-34c9d0f133d8" providerId="ADAL" clId="{75319ABC-D997-4017-9D94-1621B9F4CFB7}" dt="2023-10-25T11:39:29.448" v="26" actId="14826"/>
            <ac:picMkLst>
              <pc:docMk/>
              <pc:sldMasterMk cId="72322184" sldId="2147483648"/>
              <pc:sldLayoutMk cId="3812944807" sldId="2147483649"/>
              <ac:picMk id="12" creationId="{63049389-2C88-424F-B864-FF893B2C8FE0}"/>
            </ac:picMkLst>
          </pc:picChg>
          <pc:picChg chg="mod">
            <ac:chgData name="Feryadi Dağcı l GEDIK UNI" userId="543af03e-1c3c-49f1-9f64-34c9d0f133d8" providerId="ADAL" clId="{75319ABC-D997-4017-9D94-1621B9F4CFB7}" dt="2023-10-25T11:39:35.627" v="28" actId="14826"/>
            <ac:picMkLst>
              <pc:docMk/>
              <pc:sldMasterMk cId="72322184" sldId="2147483648"/>
              <pc:sldLayoutMk cId="3812944807" sldId="2147483649"/>
              <ac:picMk id="15" creationId="{9993AFF9-8830-4A97-8B13-3C887289915D}"/>
            </ac:picMkLst>
          </pc:picChg>
        </pc:sldLayoutChg>
      </pc:sldMaster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 1</c:v>
                </c:pt>
              </c:strCache>
            </c:strRef>
          </c:tx>
          <c:invertIfNegative val="0"/>
          <c:cat>
            <c:strRef>
              <c:f>Sheet1!$A$2:$A$5</c:f>
              <c:strCache>
                <c:ptCount val="4"/>
                <c:pt idx="0">
                  <c:v>Katagori 1</c:v>
                </c:pt>
                <c:pt idx="1">
                  <c:v>Katagori 2</c:v>
                </c:pt>
                <c:pt idx="2">
                  <c:v>Katagori 3</c:v>
                </c:pt>
                <c:pt idx="3">
                  <c:v>Katagori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CA1-435A-B2BB-5CBD3CF31B8E}"/>
            </c:ext>
          </c:extLst>
        </c:ser>
        <c:ser>
          <c:idx val="1"/>
          <c:order val="1"/>
          <c:tx>
            <c:strRef>
              <c:f>Sheet1!$C$1</c:f>
              <c:strCache>
                <c:ptCount val="1"/>
                <c:pt idx="0">
                  <c:v>Seri 2</c:v>
                </c:pt>
              </c:strCache>
            </c:strRef>
          </c:tx>
          <c:invertIfNegative val="0"/>
          <c:cat>
            <c:strRef>
              <c:f>Sheet1!$A$2:$A$5</c:f>
              <c:strCache>
                <c:ptCount val="4"/>
                <c:pt idx="0">
                  <c:v>Katagori 1</c:v>
                </c:pt>
                <c:pt idx="1">
                  <c:v>Katagori 2</c:v>
                </c:pt>
                <c:pt idx="2">
                  <c:v>Katagori 3</c:v>
                </c:pt>
                <c:pt idx="3">
                  <c:v>Katagori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CA1-435A-B2BB-5CBD3CF31B8E}"/>
            </c:ext>
          </c:extLst>
        </c:ser>
        <c:ser>
          <c:idx val="2"/>
          <c:order val="2"/>
          <c:tx>
            <c:strRef>
              <c:f>Sheet1!$D$1</c:f>
              <c:strCache>
                <c:ptCount val="1"/>
                <c:pt idx="0">
                  <c:v>Seri 3</c:v>
                </c:pt>
              </c:strCache>
            </c:strRef>
          </c:tx>
          <c:invertIfNegative val="0"/>
          <c:cat>
            <c:strRef>
              <c:f>Sheet1!$A$2:$A$5</c:f>
              <c:strCache>
                <c:ptCount val="4"/>
                <c:pt idx="0">
                  <c:v>Katagori 1</c:v>
                </c:pt>
                <c:pt idx="1">
                  <c:v>Katagori 2</c:v>
                </c:pt>
                <c:pt idx="2">
                  <c:v>Katagori 3</c:v>
                </c:pt>
                <c:pt idx="3">
                  <c:v>Katagori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6CA1-435A-B2BB-5CBD3CF31B8E}"/>
            </c:ext>
          </c:extLst>
        </c:ser>
        <c:dLbls>
          <c:showLegendKey val="0"/>
          <c:showVal val="0"/>
          <c:showCatName val="0"/>
          <c:showSerName val="0"/>
          <c:showPercent val="0"/>
          <c:showBubbleSize val="0"/>
        </c:dLbls>
        <c:gapWidth val="150"/>
        <c:axId val="93736960"/>
        <c:axId val="93738496"/>
      </c:barChart>
      <c:catAx>
        <c:axId val="93736960"/>
        <c:scaling>
          <c:orientation val="minMax"/>
        </c:scaling>
        <c:delete val="0"/>
        <c:axPos val="b"/>
        <c:numFmt formatCode="General" sourceLinked="0"/>
        <c:majorTickMark val="out"/>
        <c:minorTickMark val="none"/>
        <c:tickLblPos val="nextTo"/>
        <c:crossAx val="93738496"/>
        <c:crosses val="autoZero"/>
        <c:auto val="1"/>
        <c:lblAlgn val="ctr"/>
        <c:lblOffset val="100"/>
        <c:noMultiLvlLbl val="0"/>
      </c:catAx>
      <c:valAx>
        <c:axId val="93738496"/>
        <c:scaling>
          <c:orientation val="minMax"/>
        </c:scaling>
        <c:delete val="0"/>
        <c:axPos val="l"/>
        <c:majorGridlines/>
        <c:numFmt formatCode="General" sourceLinked="1"/>
        <c:majorTickMark val="out"/>
        <c:minorTickMark val="none"/>
        <c:tickLblPos val="nextTo"/>
        <c:crossAx val="93736960"/>
        <c:crosses val="autoZero"/>
        <c:crossBetween val="between"/>
      </c:valAx>
    </c:plotArea>
    <c:legend>
      <c:legendPos val="r"/>
      <c:overlay val="0"/>
    </c:legend>
    <c:plotVisOnly val="1"/>
    <c:dispBlanksAs val="gap"/>
    <c:showDLblsOverMax val="0"/>
  </c:chart>
  <c:txPr>
    <a:bodyPr/>
    <a:lstStyle/>
    <a:p>
      <a:pPr>
        <a:defRPr sz="1800"/>
      </a:pPr>
      <a:endParaRPr lang="tr-T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397F786E-4D5E-4702-A6C7-476923782E74}"/>
              </a:ext>
            </a:extLst>
          </p:cNvPr>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50A4F06B-6E1C-47AD-B25F-2D2A6FE52F74}"/>
              </a:ext>
            </a:extLst>
          </p:cNvPr>
          <p:cNvSpPr>
            <a:spLocks noGrp="1"/>
          </p:cNvSpPr>
          <p:nvPr>
            <p:ph type="dt" sz="quarter" idx="1"/>
          </p:nvPr>
        </p:nvSpPr>
        <p:spPr>
          <a:xfrm>
            <a:off x="3967163" y="0"/>
            <a:ext cx="3035300" cy="465138"/>
          </a:xfrm>
          <a:prstGeom prst="rect">
            <a:avLst/>
          </a:prstGeom>
        </p:spPr>
        <p:txBody>
          <a:bodyPr vert="horz" lIns="91440" tIns="45720" rIns="91440" bIns="45720" rtlCol="0"/>
          <a:lstStyle>
            <a:lvl1pPr algn="r">
              <a:defRPr sz="1200"/>
            </a:lvl1pPr>
          </a:lstStyle>
          <a:p>
            <a:fld id="{F1BF817C-9188-45B5-ACB2-C01ED19096CB}" type="datetimeFigureOut">
              <a:rPr lang="tr-TR" smtClean="0"/>
              <a:t>25.10.2023</a:t>
            </a:fld>
            <a:endParaRPr lang="tr-TR"/>
          </a:p>
        </p:txBody>
      </p:sp>
      <p:sp>
        <p:nvSpPr>
          <p:cNvPr id="4" name="Alt Bilgi Yer Tutucusu 3">
            <a:extLst>
              <a:ext uri="{FF2B5EF4-FFF2-40B4-BE49-F238E27FC236}">
                <a16:creationId xmlns:a16="http://schemas.microsoft.com/office/drawing/2014/main" id="{94775C7D-AB04-4327-8B6F-C3558C0B0ADF}"/>
              </a:ext>
            </a:extLst>
          </p:cNvPr>
          <p:cNvSpPr>
            <a:spLocks noGrp="1"/>
          </p:cNvSpPr>
          <p:nvPr>
            <p:ph type="ftr" sz="quarter" idx="2"/>
          </p:nvPr>
        </p:nvSpPr>
        <p:spPr>
          <a:xfrm>
            <a:off x="0" y="8824913"/>
            <a:ext cx="3035300" cy="46513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CC98E8A3-F6F5-4097-857E-5041FB0E7016}"/>
              </a:ext>
            </a:extLst>
          </p:cNvPr>
          <p:cNvSpPr>
            <a:spLocks noGrp="1"/>
          </p:cNvSpPr>
          <p:nvPr>
            <p:ph type="sldNum" sz="quarter" idx="3"/>
          </p:nvPr>
        </p:nvSpPr>
        <p:spPr>
          <a:xfrm>
            <a:off x="3967163" y="8824913"/>
            <a:ext cx="3035300" cy="465137"/>
          </a:xfrm>
          <a:prstGeom prst="rect">
            <a:avLst/>
          </a:prstGeom>
        </p:spPr>
        <p:txBody>
          <a:bodyPr vert="horz" lIns="91440" tIns="45720" rIns="91440" bIns="45720" rtlCol="0" anchor="b"/>
          <a:lstStyle>
            <a:lvl1pPr algn="r">
              <a:defRPr sz="1200"/>
            </a:lvl1pPr>
          </a:lstStyle>
          <a:p>
            <a:fld id="{A9B40714-2654-44F0-BF74-7EC366DC8603}" type="slidenum">
              <a:rPr lang="tr-TR" smtClean="0"/>
              <a:t>‹#›</a:t>
            </a:fld>
            <a:endParaRPr lang="tr-TR"/>
          </a:p>
        </p:txBody>
      </p:sp>
    </p:spTree>
    <p:extLst>
      <p:ext uri="{BB962C8B-B14F-4D97-AF65-F5344CB8AC3E}">
        <p14:creationId xmlns:p14="http://schemas.microsoft.com/office/powerpoint/2010/main" val="18228970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967163" y="0"/>
            <a:ext cx="3035300" cy="465138"/>
          </a:xfrm>
          <a:prstGeom prst="rect">
            <a:avLst/>
          </a:prstGeom>
        </p:spPr>
        <p:txBody>
          <a:bodyPr vert="horz" lIns="91440" tIns="45720" rIns="91440" bIns="45720" rtlCol="0"/>
          <a:lstStyle>
            <a:lvl1pPr algn="r">
              <a:defRPr sz="1200"/>
            </a:lvl1pPr>
          </a:lstStyle>
          <a:p>
            <a:fld id="{D6B51F40-6665-4C30-BDAB-315831FA9C72}" type="datetimeFigureOut">
              <a:rPr lang="tr-TR" smtClean="0"/>
              <a:t>25.10.2023</a:t>
            </a:fld>
            <a:endParaRPr lang="tr-TR"/>
          </a:p>
        </p:txBody>
      </p:sp>
      <p:sp>
        <p:nvSpPr>
          <p:cNvPr id="4" name="Slayt Resmi Yer Tutucusu 3"/>
          <p:cNvSpPr>
            <a:spLocks noGrp="1" noRot="1" noChangeAspect="1"/>
          </p:cNvSpPr>
          <p:nvPr>
            <p:ph type="sldImg" idx="2"/>
          </p:nvPr>
        </p:nvSpPr>
        <p:spPr>
          <a:xfrm>
            <a:off x="2405063" y="1162050"/>
            <a:ext cx="2193925" cy="3135313"/>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700088" y="4470400"/>
            <a:ext cx="5603875" cy="3659188"/>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824913"/>
            <a:ext cx="3035300" cy="46513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967163" y="8824913"/>
            <a:ext cx="3035300" cy="465137"/>
          </a:xfrm>
          <a:prstGeom prst="rect">
            <a:avLst/>
          </a:prstGeom>
        </p:spPr>
        <p:txBody>
          <a:bodyPr vert="horz" lIns="91440" tIns="45720" rIns="91440" bIns="45720" rtlCol="0" anchor="b"/>
          <a:lstStyle>
            <a:lvl1pPr algn="r">
              <a:defRPr sz="1200"/>
            </a:lvl1pPr>
          </a:lstStyle>
          <a:p>
            <a:fld id="{93AE1A04-9474-4F1A-B918-1F564F65A2C1}" type="slidenum">
              <a:rPr lang="tr-TR" smtClean="0"/>
              <a:t>‹#›</a:t>
            </a:fld>
            <a:endParaRPr lang="tr-TR"/>
          </a:p>
        </p:txBody>
      </p:sp>
    </p:spTree>
    <p:extLst>
      <p:ext uri="{BB962C8B-B14F-4D97-AF65-F5344CB8AC3E}">
        <p14:creationId xmlns:p14="http://schemas.microsoft.com/office/powerpoint/2010/main" val="1591558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24499975" y="0"/>
            <a:ext cx="700000" cy="359997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endParaRPr lang="en-US" sz="5718" dirty="0"/>
          </a:p>
        </p:txBody>
      </p:sp>
      <p:sp>
        <p:nvSpPr>
          <p:cNvPr id="10" name="Rectangle 9"/>
          <p:cNvSpPr/>
          <p:nvPr userDrawn="1"/>
        </p:nvSpPr>
        <p:spPr>
          <a:xfrm>
            <a:off x="0" y="0"/>
            <a:ext cx="700000" cy="359997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endParaRPr lang="en-US" sz="5718" dirty="0"/>
          </a:p>
        </p:txBody>
      </p:sp>
      <p:sp>
        <p:nvSpPr>
          <p:cNvPr id="7" name="Rectangle 6"/>
          <p:cNvSpPr/>
          <p:nvPr userDrawn="1"/>
        </p:nvSpPr>
        <p:spPr>
          <a:xfrm>
            <a:off x="3" y="3"/>
            <a:ext cx="25199975" cy="449996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endParaRPr lang="en-US" sz="5718" dirty="0"/>
          </a:p>
        </p:txBody>
      </p:sp>
      <p:sp>
        <p:nvSpPr>
          <p:cNvPr id="8" name="Rectangle 7"/>
          <p:cNvSpPr/>
          <p:nvPr userDrawn="1"/>
        </p:nvSpPr>
        <p:spPr>
          <a:xfrm>
            <a:off x="0" y="33479735"/>
            <a:ext cx="25199976" cy="252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endParaRPr lang="en-US" sz="5718" dirty="0"/>
          </a:p>
        </p:txBody>
      </p:sp>
      <p:pic>
        <p:nvPicPr>
          <p:cNvPr id="12" name="Resim 11">
            <a:extLst>
              <a:ext uri="{FF2B5EF4-FFF2-40B4-BE49-F238E27FC236}">
                <a16:creationId xmlns:a16="http://schemas.microsoft.com/office/drawing/2014/main" id="{63049389-2C88-424F-B864-FF893B2C8F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79387" y="208048"/>
            <a:ext cx="3932060" cy="3932060"/>
          </a:xfrm>
          <a:prstGeom prst="rect">
            <a:avLst/>
          </a:prstGeom>
        </p:spPr>
      </p:pic>
      <p:pic>
        <p:nvPicPr>
          <p:cNvPr id="15" name="Resim 14">
            <a:extLst>
              <a:ext uri="{FF2B5EF4-FFF2-40B4-BE49-F238E27FC236}">
                <a16:creationId xmlns:a16="http://schemas.microsoft.com/office/drawing/2014/main" id="{9993AFF9-8830-4A97-8B13-3C887289915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1262815" y="224717"/>
            <a:ext cx="3932060" cy="3932060"/>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10/25/2023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9999" y="1441660"/>
            <a:ext cx="22679978" cy="5999956"/>
          </a:xfrm>
          <a:prstGeom prst="rect">
            <a:avLst/>
          </a:prstGeom>
        </p:spPr>
        <p:txBody>
          <a:bodyPr vert="horz" lIns="417456" tIns="208727" rIns="417456" bIns="208727" rtlCol="0" anchor="ctr">
            <a:normAutofit/>
          </a:bodyPr>
          <a:lstStyle/>
          <a:p>
            <a:r>
              <a:rPr lang="en-US" dirty="0"/>
              <a:t>Click to edit Master title style</a:t>
            </a:r>
          </a:p>
        </p:txBody>
      </p:sp>
      <p:sp>
        <p:nvSpPr>
          <p:cNvPr id="3" name="Text Placeholder 2"/>
          <p:cNvSpPr>
            <a:spLocks noGrp="1"/>
          </p:cNvSpPr>
          <p:nvPr>
            <p:ph type="body" idx="1"/>
          </p:nvPr>
        </p:nvSpPr>
        <p:spPr>
          <a:xfrm>
            <a:off x="1259999" y="8399946"/>
            <a:ext cx="22679978" cy="23758163"/>
          </a:xfrm>
          <a:prstGeom prst="rect">
            <a:avLst/>
          </a:prstGeom>
        </p:spPr>
        <p:txBody>
          <a:bodyPr vert="horz" lIns="417456" tIns="208727" rIns="417456" bIns="2087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259999" y="33366430"/>
            <a:ext cx="5879994" cy="1916653"/>
          </a:xfrm>
          <a:prstGeom prst="rect">
            <a:avLst/>
          </a:prstGeom>
        </p:spPr>
        <p:txBody>
          <a:bodyPr vert="horz" lIns="417456" tIns="208727" rIns="417456" bIns="208727" rtlCol="0" anchor="ctr"/>
          <a:lstStyle>
            <a:lvl1pPr algn="l">
              <a:defRPr sz="4579">
                <a:solidFill>
                  <a:schemeClr val="tx1">
                    <a:tint val="75000"/>
                  </a:schemeClr>
                </a:solidFill>
              </a:defRPr>
            </a:lvl1pPr>
          </a:lstStyle>
          <a:p>
            <a:fld id="{985D6BDF-9D0E-4E2B-85B8-D8F4790360C9}" type="datetimeFigureOut">
              <a:rPr lang="en-US" smtClean="0"/>
              <a:t>10/25/2023</a:t>
            </a:fld>
            <a:endParaRPr lang="en-US" dirty="0"/>
          </a:p>
        </p:txBody>
      </p:sp>
      <p:sp>
        <p:nvSpPr>
          <p:cNvPr id="5" name="Footer Placeholder 4"/>
          <p:cNvSpPr>
            <a:spLocks noGrp="1"/>
          </p:cNvSpPr>
          <p:nvPr>
            <p:ph type="ftr" sz="quarter" idx="3"/>
          </p:nvPr>
        </p:nvSpPr>
        <p:spPr>
          <a:xfrm>
            <a:off x="8609994" y="33366430"/>
            <a:ext cx="7979992" cy="1916653"/>
          </a:xfrm>
          <a:prstGeom prst="rect">
            <a:avLst/>
          </a:prstGeom>
        </p:spPr>
        <p:txBody>
          <a:bodyPr vert="horz" lIns="417456" tIns="208727" rIns="417456" bIns="208727" rtlCol="0" anchor="ctr"/>
          <a:lstStyle>
            <a:lvl1pPr algn="ctr">
              <a:defRPr sz="4579">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8059982" y="33366430"/>
            <a:ext cx="5879994" cy="1916653"/>
          </a:xfrm>
          <a:prstGeom prst="rect">
            <a:avLst/>
          </a:prstGeom>
        </p:spPr>
        <p:txBody>
          <a:bodyPr vert="horz" lIns="417456" tIns="208727" rIns="417456" bIns="208727" rtlCol="0" anchor="ctr"/>
          <a:lstStyle>
            <a:lvl1pPr algn="r">
              <a:defRPr sz="4579">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3476107" rtl="0" eaLnBrk="1" latinLnBrk="0" hangingPunct="1">
        <a:spcBef>
          <a:spcPct val="0"/>
        </a:spcBef>
        <a:buNone/>
        <a:defRPr sz="6329" kern="1200">
          <a:solidFill>
            <a:schemeClr val="tx1"/>
          </a:solidFill>
          <a:latin typeface="+mj-lt"/>
          <a:ea typeface="+mj-ea"/>
          <a:cs typeface="+mj-cs"/>
        </a:defRPr>
      </a:lvl1pPr>
    </p:titleStyle>
    <p:bodyStyle>
      <a:lvl1pPr marL="362095" indent="-362095" algn="l" defTabSz="3476107" rtl="0" eaLnBrk="1" latinLnBrk="0" hangingPunct="1">
        <a:spcBef>
          <a:spcPct val="20000"/>
        </a:spcBef>
        <a:buFont typeface="Arial" pitchFamily="34" charset="0"/>
        <a:buChar char="•"/>
        <a:defRPr sz="2831" kern="1200">
          <a:solidFill>
            <a:schemeClr val="tx1"/>
          </a:solidFill>
          <a:latin typeface="+mn-lt"/>
          <a:ea typeface="+mn-ea"/>
          <a:cs typeface="+mn-cs"/>
        </a:defRPr>
      </a:lvl1pPr>
      <a:lvl2pPr marL="724189" indent="-362095" algn="l" defTabSz="3476107" rtl="0" eaLnBrk="1" latinLnBrk="0" hangingPunct="1">
        <a:spcBef>
          <a:spcPct val="20000"/>
        </a:spcBef>
        <a:buFont typeface="Arial" pitchFamily="34" charset="0"/>
        <a:buChar char="–"/>
        <a:defRPr sz="2831" kern="1200">
          <a:solidFill>
            <a:schemeClr val="tx1"/>
          </a:solidFill>
          <a:latin typeface="+mn-lt"/>
          <a:ea typeface="+mn-ea"/>
          <a:cs typeface="+mn-cs"/>
        </a:defRPr>
      </a:lvl2pPr>
      <a:lvl3pPr marL="1086284" indent="-362095" algn="l" defTabSz="3476107" rtl="0" eaLnBrk="1" latinLnBrk="0" hangingPunct="1">
        <a:spcBef>
          <a:spcPct val="20000"/>
        </a:spcBef>
        <a:buFont typeface="Arial" pitchFamily="34" charset="0"/>
        <a:buChar char="•"/>
        <a:defRPr sz="2831" kern="1200">
          <a:solidFill>
            <a:schemeClr val="tx1"/>
          </a:solidFill>
          <a:latin typeface="+mn-lt"/>
          <a:ea typeface="+mn-ea"/>
          <a:cs typeface="+mn-cs"/>
        </a:defRPr>
      </a:lvl3pPr>
      <a:lvl4pPr marL="1448379" indent="-362095" algn="l" defTabSz="3476107" rtl="0" eaLnBrk="1" latinLnBrk="0" hangingPunct="1">
        <a:spcBef>
          <a:spcPct val="20000"/>
        </a:spcBef>
        <a:buFont typeface="Arial" pitchFamily="34" charset="0"/>
        <a:buChar char="–"/>
        <a:defRPr sz="2831" kern="1200">
          <a:solidFill>
            <a:schemeClr val="tx1"/>
          </a:solidFill>
          <a:latin typeface="+mn-lt"/>
          <a:ea typeface="+mn-ea"/>
          <a:cs typeface="+mn-cs"/>
        </a:defRPr>
      </a:lvl4pPr>
      <a:lvl5pPr marL="1810474" indent="-362095" algn="l" defTabSz="3476107" rtl="0" eaLnBrk="1" latinLnBrk="0" hangingPunct="1">
        <a:spcBef>
          <a:spcPct val="20000"/>
        </a:spcBef>
        <a:buFont typeface="Arial" pitchFamily="34" charset="0"/>
        <a:buChar char="»"/>
        <a:defRPr sz="2831" kern="1200">
          <a:solidFill>
            <a:schemeClr val="tx1"/>
          </a:solidFill>
          <a:latin typeface="+mn-lt"/>
          <a:ea typeface="+mn-ea"/>
          <a:cs typeface="+mn-cs"/>
        </a:defRPr>
      </a:lvl5pPr>
      <a:lvl6pPr marL="9559300" indent="-869027" algn="l" defTabSz="3476107" rtl="0" eaLnBrk="1" latinLnBrk="0" hangingPunct="1">
        <a:spcBef>
          <a:spcPct val="20000"/>
        </a:spcBef>
        <a:buFont typeface="Arial" pitchFamily="34" charset="0"/>
        <a:buChar char="•"/>
        <a:defRPr sz="7577" kern="1200">
          <a:solidFill>
            <a:schemeClr val="tx1"/>
          </a:solidFill>
          <a:latin typeface="+mn-lt"/>
          <a:ea typeface="+mn-ea"/>
          <a:cs typeface="+mn-cs"/>
        </a:defRPr>
      </a:lvl6pPr>
      <a:lvl7pPr marL="11297355" indent="-869027" algn="l" defTabSz="3476107" rtl="0" eaLnBrk="1" latinLnBrk="0" hangingPunct="1">
        <a:spcBef>
          <a:spcPct val="20000"/>
        </a:spcBef>
        <a:buFont typeface="Arial" pitchFamily="34" charset="0"/>
        <a:buChar char="•"/>
        <a:defRPr sz="7577" kern="1200">
          <a:solidFill>
            <a:schemeClr val="tx1"/>
          </a:solidFill>
          <a:latin typeface="+mn-lt"/>
          <a:ea typeface="+mn-ea"/>
          <a:cs typeface="+mn-cs"/>
        </a:defRPr>
      </a:lvl7pPr>
      <a:lvl8pPr marL="13035410" indent="-869027" algn="l" defTabSz="3476107" rtl="0" eaLnBrk="1" latinLnBrk="0" hangingPunct="1">
        <a:spcBef>
          <a:spcPct val="20000"/>
        </a:spcBef>
        <a:buFont typeface="Arial" pitchFamily="34" charset="0"/>
        <a:buChar char="•"/>
        <a:defRPr sz="7577" kern="1200">
          <a:solidFill>
            <a:schemeClr val="tx1"/>
          </a:solidFill>
          <a:latin typeface="+mn-lt"/>
          <a:ea typeface="+mn-ea"/>
          <a:cs typeface="+mn-cs"/>
        </a:defRPr>
      </a:lvl8pPr>
      <a:lvl9pPr marL="14773465" indent="-869027" algn="l" defTabSz="3476107" rtl="0" eaLnBrk="1" latinLnBrk="0" hangingPunct="1">
        <a:spcBef>
          <a:spcPct val="20000"/>
        </a:spcBef>
        <a:buFont typeface="Arial" pitchFamily="34" charset="0"/>
        <a:buChar char="•"/>
        <a:defRPr sz="7577" kern="1200">
          <a:solidFill>
            <a:schemeClr val="tx1"/>
          </a:solidFill>
          <a:latin typeface="+mn-lt"/>
          <a:ea typeface="+mn-ea"/>
          <a:cs typeface="+mn-cs"/>
        </a:defRPr>
      </a:lvl9pPr>
    </p:bodyStyle>
    <p:otherStyle>
      <a:defPPr>
        <a:defRPr lang="en-US"/>
      </a:defPPr>
      <a:lvl1pPr marL="0" algn="l" defTabSz="3476107" rtl="0" eaLnBrk="1" latinLnBrk="0" hangingPunct="1">
        <a:defRPr sz="6827" kern="1200">
          <a:solidFill>
            <a:schemeClr val="tx1"/>
          </a:solidFill>
          <a:latin typeface="+mn-lt"/>
          <a:ea typeface="+mn-ea"/>
          <a:cs typeface="+mn-cs"/>
        </a:defRPr>
      </a:lvl1pPr>
      <a:lvl2pPr marL="1738055" algn="l" defTabSz="3476107" rtl="0" eaLnBrk="1" latinLnBrk="0" hangingPunct="1">
        <a:defRPr sz="6827" kern="1200">
          <a:solidFill>
            <a:schemeClr val="tx1"/>
          </a:solidFill>
          <a:latin typeface="+mn-lt"/>
          <a:ea typeface="+mn-ea"/>
          <a:cs typeface="+mn-cs"/>
        </a:defRPr>
      </a:lvl2pPr>
      <a:lvl3pPr marL="3476107" algn="l" defTabSz="3476107" rtl="0" eaLnBrk="1" latinLnBrk="0" hangingPunct="1">
        <a:defRPr sz="6827" kern="1200">
          <a:solidFill>
            <a:schemeClr val="tx1"/>
          </a:solidFill>
          <a:latin typeface="+mn-lt"/>
          <a:ea typeface="+mn-ea"/>
          <a:cs typeface="+mn-cs"/>
        </a:defRPr>
      </a:lvl3pPr>
      <a:lvl4pPr marL="5214164" algn="l" defTabSz="3476107" rtl="0" eaLnBrk="1" latinLnBrk="0" hangingPunct="1">
        <a:defRPr sz="6827" kern="1200">
          <a:solidFill>
            <a:schemeClr val="tx1"/>
          </a:solidFill>
          <a:latin typeface="+mn-lt"/>
          <a:ea typeface="+mn-ea"/>
          <a:cs typeface="+mn-cs"/>
        </a:defRPr>
      </a:lvl4pPr>
      <a:lvl5pPr marL="6952218" algn="l" defTabSz="3476107" rtl="0" eaLnBrk="1" latinLnBrk="0" hangingPunct="1">
        <a:defRPr sz="6827" kern="1200">
          <a:solidFill>
            <a:schemeClr val="tx1"/>
          </a:solidFill>
          <a:latin typeface="+mn-lt"/>
          <a:ea typeface="+mn-ea"/>
          <a:cs typeface="+mn-cs"/>
        </a:defRPr>
      </a:lvl5pPr>
      <a:lvl6pPr marL="8690273" algn="l" defTabSz="3476107" rtl="0" eaLnBrk="1" latinLnBrk="0" hangingPunct="1">
        <a:defRPr sz="6827" kern="1200">
          <a:solidFill>
            <a:schemeClr val="tx1"/>
          </a:solidFill>
          <a:latin typeface="+mn-lt"/>
          <a:ea typeface="+mn-ea"/>
          <a:cs typeface="+mn-cs"/>
        </a:defRPr>
      </a:lvl6pPr>
      <a:lvl7pPr marL="10428328" algn="l" defTabSz="3476107" rtl="0" eaLnBrk="1" latinLnBrk="0" hangingPunct="1">
        <a:defRPr sz="6827" kern="1200">
          <a:solidFill>
            <a:schemeClr val="tx1"/>
          </a:solidFill>
          <a:latin typeface="+mn-lt"/>
          <a:ea typeface="+mn-ea"/>
          <a:cs typeface="+mn-cs"/>
        </a:defRPr>
      </a:lvl7pPr>
      <a:lvl8pPr marL="12166382" algn="l" defTabSz="3476107" rtl="0" eaLnBrk="1" latinLnBrk="0" hangingPunct="1">
        <a:defRPr sz="6827" kern="1200">
          <a:solidFill>
            <a:schemeClr val="tx1"/>
          </a:solidFill>
          <a:latin typeface="+mn-lt"/>
          <a:ea typeface="+mn-ea"/>
          <a:cs typeface="+mn-cs"/>
        </a:defRPr>
      </a:lvl8pPr>
      <a:lvl9pPr marL="13904437" algn="l" defTabSz="3476107" rtl="0" eaLnBrk="1" latinLnBrk="0" hangingPunct="1">
        <a:defRPr sz="682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744251" y="214333"/>
            <a:ext cx="15704336" cy="2731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819" tIns="362048" rIns="144819" bIns="362048"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tr-TR" sz="6500" b="1" dirty="0">
                <a:solidFill>
                  <a:schemeClr val="accent3">
                    <a:lumMod val="20000"/>
                    <a:lumOff val="80000"/>
                  </a:schemeClr>
                </a:solidFill>
                <a:latin typeface="+mn-lt"/>
              </a:rPr>
              <a:t>Tez / Proje Başlığı</a:t>
            </a:r>
            <a:endParaRPr lang="en-US" sz="6500" b="1" dirty="0">
              <a:solidFill>
                <a:schemeClr val="accent3">
                  <a:lumMod val="20000"/>
                  <a:lumOff val="80000"/>
                </a:schemeClr>
              </a:solidFill>
              <a:latin typeface="+mn-lt"/>
            </a:endParaRPr>
          </a:p>
          <a:p>
            <a:pPr algn="ctr" eaLnBrk="1" hangingPunct="1"/>
            <a:r>
              <a:rPr lang="tr-TR" sz="6500" b="1" dirty="0">
                <a:solidFill>
                  <a:schemeClr val="accent3">
                    <a:lumMod val="20000"/>
                    <a:lumOff val="80000"/>
                  </a:schemeClr>
                </a:solidFill>
                <a:latin typeface="+mn-lt"/>
              </a:rPr>
              <a:t>Kendi Başlığınızla Değiştiriniz </a:t>
            </a:r>
            <a:r>
              <a:rPr lang="tr-TR" sz="6500" b="1" dirty="0">
                <a:solidFill>
                  <a:schemeClr val="accent3">
                    <a:lumMod val="20000"/>
                    <a:lumOff val="80000"/>
                  </a:schemeClr>
                </a:solidFill>
              </a:rPr>
              <a:t>(Calibri-65pt) </a:t>
            </a:r>
            <a:endParaRPr lang="en-US" sz="6500" b="1" dirty="0">
              <a:solidFill>
                <a:schemeClr val="accent3">
                  <a:lumMod val="20000"/>
                  <a:lumOff val="80000"/>
                </a:schemeClr>
              </a:solidFill>
              <a:latin typeface="+mn-lt"/>
            </a:endParaRPr>
          </a:p>
        </p:txBody>
      </p:sp>
      <p:sp>
        <p:nvSpPr>
          <p:cNvPr id="5" name="Text Box 123"/>
          <p:cNvSpPr txBox="1">
            <a:spLocks noChangeArrowheads="1"/>
          </p:cNvSpPr>
          <p:nvPr/>
        </p:nvSpPr>
        <p:spPr bwMode="auto">
          <a:xfrm>
            <a:off x="4051314" y="3049588"/>
            <a:ext cx="17090210" cy="1336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4819" tIns="144819" rIns="144819" bIns="144819"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tr-TR" sz="4000" dirty="0">
                <a:solidFill>
                  <a:schemeClr val="accent3">
                    <a:lumMod val="20000"/>
                    <a:lumOff val="80000"/>
                  </a:schemeClr>
                </a:solidFill>
                <a:latin typeface="+mn-lt"/>
              </a:rPr>
              <a:t>Yazar1 Ad Soyad</a:t>
            </a:r>
            <a:r>
              <a:rPr lang="en-US" sz="4000" dirty="0">
                <a:solidFill>
                  <a:schemeClr val="accent3">
                    <a:lumMod val="20000"/>
                    <a:lumOff val="80000"/>
                  </a:schemeClr>
                </a:solidFill>
                <a:latin typeface="+mn-lt"/>
              </a:rPr>
              <a:t>, </a:t>
            </a:r>
            <a:r>
              <a:rPr lang="tr-TR" sz="4000" dirty="0">
                <a:solidFill>
                  <a:schemeClr val="accent3">
                    <a:lumMod val="20000"/>
                    <a:lumOff val="80000"/>
                  </a:schemeClr>
                </a:solidFill>
                <a:latin typeface="+mn-lt"/>
              </a:rPr>
              <a:t>123456</a:t>
            </a:r>
            <a:r>
              <a:rPr lang="en-US" sz="4000" dirty="0">
                <a:solidFill>
                  <a:schemeClr val="accent3">
                    <a:lumMod val="20000"/>
                    <a:lumOff val="80000"/>
                  </a:schemeClr>
                </a:solidFill>
                <a:latin typeface="+mn-lt"/>
              </a:rPr>
              <a:t>; Yazar</a:t>
            </a:r>
            <a:r>
              <a:rPr lang="tr-TR" sz="4000" dirty="0">
                <a:solidFill>
                  <a:schemeClr val="accent3">
                    <a:lumMod val="20000"/>
                    <a:lumOff val="80000"/>
                  </a:schemeClr>
                </a:solidFill>
                <a:latin typeface="+mn-lt"/>
              </a:rPr>
              <a:t>2</a:t>
            </a:r>
            <a:r>
              <a:rPr lang="en-US" sz="4000" dirty="0">
                <a:solidFill>
                  <a:schemeClr val="accent3">
                    <a:lumMod val="20000"/>
                    <a:lumOff val="80000"/>
                  </a:schemeClr>
                </a:solidFill>
                <a:latin typeface="+mn-lt"/>
              </a:rPr>
              <a:t> Ad Soyad, 123456;</a:t>
            </a:r>
            <a:r>
              <a:rPr lang="tr-TR" sz="4000" dirty="0">
                <a:solidFill>
                  <a:schemeClr val="accent3">
                    <a:lumMod val="20000"/>
                    <a:lumOff val="80000"/>
                  </a:schemeClr>
                </a:solidFill>
                <a:latin typeface="+mn-lt"/>
              </a:rPr>
              <a:t> … (Calibri-40pt)</a:t>
            </a:r>
          </a:p>
        </p:txBody>
      </p:sp>
      <p:sp>
        <p:nvSpPr>
          <p:cNvPr id="24" name="TextBox 23"/>
          <p:cNvSpPr txBox="1"/>
          <p:nvPr/>
        </p:nvSpPr>
        <p:spPr>
          <a:xfrm>
            <a:off x="1372546" y="33773268"/>
            <a:ext cx="3306523" cy="1919777"/>
          </a:xfrm>
          <a:prstGeom prst="rect">
            <a:avLst/>
          </a:prstGeom>
          <a:solidFill>
            <a:schemeClr val="accent1">
              <a:lumMod val="40000"/>
              <a:lumOff val="60000"/>
            </a:schemeClr>
          </a:solidFill>
        </p:spPr>
        <p:txBody>
          <a:bodyPr wrap="none" lIns="72410" tIns="36205" rIns="72410" bIns="36205" rtlCol="0">
            <a:spAutoFit/>
          </a:bodyPr>
          <a:lstStyle/>
          <a:p>
            <a:r>
              <a:rPr lang="tr-TR" sz="3000" dirty="0"/>
              <a:t>Yazar Bir</a:t>
            </a:r>
            <a:endParaRPr lang="en-US" sz="3000" dirty="0"/>
          </a:p>
          <a:p>
            <a:endParaRPr lang="en-US" sz="3000" dirty="0"/>
          </a:p>
          <a:p>
            <a:r>
              <a:rPr lang="en-US" sz="3000" dirty="0"/>
              <a:t>Email:</a:t>
            </a:r>
            <a:r>
              <a:rPr lang="tr-TR" sz="3000" dirty="0"/>
              <a:t> xxx@yyy.com</a:t>
            </a:r>
            <a:endParaRPr lang="en-US" sz="3000" dirty="0"/>
          </a:p>
          <a:p>
            <a:r>
              <a:rPr lang="tr-TR" sz="3000" dirty="0"/>
              <a:t>Tel</a:t>
            </a:r>
            <a:r>
              <a:rPr lang="en-US" sz="3000" dirty="0"/>
              <a:t>:</a:t>
            </a:r>
            <a:r>
              <a:rPr lang="tr-TR" sz="3000" dirty="0"/>
              <a:t> 05</a:t>
            </a:r>
            <a:r>
              <a:rPr lang="en-US" sz="3000" dirty="0"/>
              <a:t>XX XXX XXXX</a:t>
            </a:r>
          </a:p>
        </p:txBody>
      </p:sp>
      <p:sp>
        <p:nvSpPr>
          <p:cNvPr id="10" name="Text Box 189"/>
          <p:cNvSpPr txBox="1">
            <a:spLocks noChangeArrowheads="1"/>
          </p:cNvSpPr>
          <p:nvPr/>
        </p:nvSpPr>
        <p:spPr bwMode="auto">
          <a:xfrm>
            <a:off x="1399998" y="6123306"/>
            <a:ext cx="6999993" cy="7980469"/>
          </a:xfrm>
          <a:prstGeom prst="rect">
            <a:avLst/>
          </a:prstGeom>
          <a:solidFill>
            <a:schemeClr val="bg1"/>
          </a:solidFill>
          <a:ln w="12700">
            <a:solidFill>
              <a:schemeClr val="accent1">
                <a:lumMod val="75000"/>
              </a:schemeClr>
            </a:solidFill>
          </a:ln>
          <a:effectLst/>
        </p:spPr>
        <p:txBody>
          <a:bodyPr wrap="square"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98" dirty="0" err="1">
                <a:latin typeface="Calibri" pitchFamily="34" charset="0"/>
              </a:rPr>
              <a:t>Özet</a:t>
            </a:r>
            <a:r>
              <a:rPr lang="en-US" sz="2498" dirty="0">
                <a:latin typeface="Calibri" pitchFamily="34" charset="0"/>
              </a:rPr>
              <a:t> </a:t>
            </a:r>
            <a:r>
              <a:rPr lang="en-US" sz="2498" dirty="0" err="1">
                <a:latin typeface="Calibri" pitchFamily="34" charset="0"/>
              </a:rPr>
              <a:t>metninizi</a:t>
            </a:r>
            <a:r>
              <a:rPr lang="en-US" sz="2498" dirty="0">
                <a:latin typeface="Calibri" pitchFamily="34" charset="0"/>
              </a:rPr>
              <a:t> </a:t>
            </a:r>
            <a:r>
              <a:rPr lang="en-US" sz="2498" dirty="0" err="1">
                <a:latin typeface="Calibri" pitchFamily="34" charset="0"/>
              </a:rPr>
              <a:t>eklemek</a:t>
            </a:r>
            <a:r>
              <a:rPr lang="en-US" sz="2498" dirty="0">
                <a:latin typeface="Calibri" pitchFamily="34" charset="0"/>
              </a:rPr>
              <a:t> </a:t>
            </a:r>
            <a:r>
              <a:rPr lang="en-US" sz="2498" dirty="0" err="1">
                <a:latin typeface="Calibri" pitchFamily="34" charset="0"/>
              </a:rPr>
              <a:t>için</a:t>
            </a:r>
            <a:r>
              <a:rPr lang="en-US" sz="2498" dirty="0">
                <a:latin typeface="Calibri" pitchFamily="34" charset="0"/>
              </a:rPr>
              <a:t> </a:t>
            </a:r>
            <a:r>
              <a:rPr lang="en-US" sz="2498" dirty="0" err="1">
                <a:latin typeface="Calibri" pitchFamily="34" charset="0"/>
              </a:rPr>
              <a:t>buraya</a:t>
            </a:r>
            <a:r>
              <a:rPr lang="en-US" sz="2498" dirty="0">
                <a:latin typeface="Calibri" pitchFamily="34" charset="0"/>
              </a:rPr>
              <a:t> </a:t>
            </a:r>
            <a:r>
              <a:rPr lang="en-US" sz="2498" dirty="0" err="1">
                <a:latin typeface="Calibri" pitchFamily="34" charset="0"/>
              </a:rPr>
              <a:t>tıklayın</a:t>
            </a:r>
            <a:r>
              <a:rPr lang="en-US" sz="2498" dirty="0">
                <a:latin typeface="Calibri" pitchFamily="34" charset="0"/>
              </a:rPr>
              <a:t>. </a:t>
            </a:r>
            <a:r>
              <a:rPr lang="tr-TR" sz="2498" dirty="0">
                <a:latin typeface="Calibri" pitchFamily="34" charset="0"/>
              </a:rPr>
              <a:t>Tezinizden kopyala – yapıştır yapabilirsiniz. </a:t>
            </a:r>
            <a:endParaRPr lang="en-US"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dirty="0" err="1">
                <a:latin typeface="Calibri" pitchFamily="34" charset="0"/>
              </a:rPr>
              <a:t>kutusu</a:t>
            </a:r>
            <a:r>
              <a:rPr lang="en-US" sz="2498" dirty="0">
                <a:latin typeface="Calibri" pitchFamily="34" charset="0"/>
              </a:rPr>
              <a:t> </a:t>
            </a:r>
            <a:r>
              <a:rPr lang="en-US" sz="2498" dirty="0" err="1">
                <a:latin typeface="Calibri" pitchFamily="34" charset="0"/>
              </a:rPr>
              <a:t>otomatik</a:t>
            </a:r>
            <a:r>
              <a:rPr lang="en-US" sz="2498" dirty="0">
                <a:latin typeface="Calibri" pitchFamily="34" charset="0"/>
              </a:rPr>
              <a:t> </a:t>
            </a:r>
            <a:r>
              <a:rPr lang="en-US" sz="2498" dirty="0" err="1">
                <a:latin typeface="Calibri" pitchFamily="34" charset="0"/>
              </a:rPr>
              <a:t>olarak</a:t>
            </a:r>
            <a:r>
              <a:rPr lang="en-US" sz="2498" dirty="0">
                <a:latin typeface="Calibri" pitchFamily="34" charset="0"/>
              </a:rPr>
              <a:t> </a:t>
            </a:r>
            <a:r>
              <a:rPr lang="en-US" sz="2498" dirty="0" err="1">
                <a:latin typeface="Calibri" pitchFamily="34" charset="0"/>
              </a:rPr>
              <a:t>metninize</a:t>
            </a:r>
            <a:r>
              <a:rPr lang="en-US" sz="2498" dirty="0">
                <a:latin typeface="Calibri" pitchFamily="34" charset="0"/>
              </a:rPr>
              <a:t> </a:t>
            </a:r>
            <a:r>
              <a:rPr lang="en-US" sz="2498" dirty="0" err="1">
                <a:latin typeface="Calibri" pitchFamily="34" charset="0"/>
              </a:rPr>
              <a:t>göre</a:t>
            </a:r>
            <a:r>
              <a:rPr lang="en-US" sz="2498" dirty="0">
                <a:latin typeface="Calibri" pitchFamily="34" charset="0"/>
              </a:rPr>
              <a:t> </a:t>
            </a:r>
            <a:r>
              <a:rPr lang="en-US" sz="2498" dirty="0" err="1">
                <a:latin typeface="Calibri" pitchFamily="34" charset="0"/>
              </a:rPr>
              <a:t>yeniden</a:t>
            </a:r>
            <a:r>
              <a:rPr lang="en-US" sz="2498" dirty="0">
                <a:latin typeface="Calibri" pitchFamily="34" charset="0"/>
              </a:rPr>
              <a:t> </a:t>
            </a:r>
            <a:r>
              <a:rPr lang="en-US" sz="2498" dirty="0" err="1">
                <a:latin typeface="Calibri" pitchFamily="34" charset="0"/>
              </a:rPr>
              <a:t>boyutlan</a:t>
            </a:r>
            <a:r>
              <a:rPr lang="tr-TR" sz="2498" dirty="0" err="1">
                <a:latin typeface="Calibri" pitchFamily="34" charset="0"/>
              </a:rPr>
              <a:t>acaktır</a:t>
            </a:r>
            <a:r>
              <a:rPr lang="en-US" sz="2498" dirty="0">
                <a:latin typeface="Calibri" pitchFamily="34" charset="0"/>
              </a:rPr>
              <a:t>. </a:t>
            </a:r>
            <a:endParaRPr lang="tr-TR"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b="1" dirty="0">
                <a:latin typeface="Calibri" pitchFamily="34" charset="0"/>
              </a:rPr>
              <a:t>Calibri </a:t>
            </a:r>
            <a:r>
              <a:rPr lang="tr-TR" sz="2498" b="1" dirty="0">
                <a:latin typeface="Calibri" pitchFamily="34" charset="0"/>
              </a:rPr>
              <a:t>25</a:t>
            </a:r>
            <a:r>
              <a:rPr lang="en-US" sz="2498" b="1" dirty="0" err="1">
                <a:latin typeface="Calibri" pitchFamily="34" charset="0"/>
              </a:rPr>
              <a:t>pt'dir</a:t>
            </a:r>
            <a:r>
              <a:rPr lang="en-US" sz="2498" b="1" dirty="0">
                <a:latin typeface="Calibri" pitchFamily="34" charset="0"/>
              </a:rPr>
              <a:t> </a:t>
            </a:r>
            <a:r>
              <a:rPr lang="en-US" sz="2498" dirty="0" err="1">
                <a:latin typeface="Calibri" pitchFamily="34" charset="0"/>
              </a:rPr>
              <a:t>ve</a:t>
            </a:r>
            <a:r>
              <a:rPr lang="en-US" sz="2498" dirty="0">
                <a:latin typeface="Calibri" pitchFamily="34" charset="0"/>
              </a:rPr>
              <a:t> </a:t>
            </a:r>
            <a:r>
              <a:rPr lang="tr-TR" sz="2498" b="1" dirty="0">
                <a:latin typeface="Calibri" pitchFamily="34" charset="0"/>
              </a:rPr>
              <a:t>70x100</a:t>
            </a:r>
            <a:r>
              <a:rPr lang="en-US" sz="2498" b="1" dirty="0">
                <a:latin typeface="Calibri" pitchFamily="34" charset="0"/>
              </a:rPr>
              <a:t> poster</a:t>
            </a:r>
            <a:r>
              <a:rPr lang="tr-TR" sz="2498" b="1" dirty="0">
                <a:latin typeface="Calibri" pitchFamily="34" charset="0"/>
              </a:rPr>
              <a:t>d</a:t>
            </a:r>
            <a:r>
              <a:rPr lang="en-US" sz="2498" b="1" dirty="0">
                <a:latin typeface="Calibri" pitchFamily="34" charset="0"/>
              </a:rPr>
              <a:t>e </a:t>
            </a:r>
            <a:r>
              <a:rPr lang="tr-TR" sz="2498" b="1" dirty="0">
                <a:latin typeface="Calibri" pitchFamily="34" charset="0"/>
              </a:rPr>
              <a:t>1,5</a:t>
            </a:r>
            <a:r>
              <a:rPr lang="en-US" sz="2498" b="1" dirty="0">
                <a:latin typeface="Calibri" pitchFamily="34" charset="0"/>
              </a:rPr>
              <a:t> </a:t>
            </a:r>
            <a:r>
              <a:rPr lang="en-US" sz="2498" b="1" dirty="0" err="1">
                <a:latin typeface="Calibri" pitchFamily="34" charset="0"/>
              </a:rPr>
              <a:t>metreye</a:t>
            </a:r>
            <a:r>
              <a:rPr lang="en-US" sz="2498" dirty="0">
                <a:latin typeface="Calibri" pitchFamily="34" charset="0"/>
              </a:rPr>
              <a:t> </a:t>
            </a:r>
            <a:r>
              <a:rPr lang="en-US" sz="2498" dirty="0" err="1">
                <a:latin typeface="Calibri" pitchFamily="34" charset="0"/>
              </a:rPr>
              <a:t>kadar</a:t>
            </a:r>
            <a:r>
              <a:rPr lang="en-US" sz="2498" dirty="0">
                <a:latin typeface="Calibri" pitchFamily="34" charset="0"/>
              </a:rPr>
              <a:t> </a:t>
            </a:r>
            <a:r>
              <a:rPr lang="en-US" sz="2498" dirty="0" err="1">
                <a:latin typeface="Calibri" pitchFamily="34" charset="0"/>
              </a:rPr>
              <a:t>kolayca</a:t>
            </a:r>
            <a:r>
              <a:rPr lang="en-US" sz="2498" dirty="0">
                <a:latin typeface="Calibri" pitchFamily="34" charset="0"/>
              </a:rPr>
              <a:t> </a:t>
            </a:r>
            <a:r>
              <a:rPr lang="en-US" sz="2498" dirty="0" err="1">
                <a:latin typeface="Calibri" pitchFamily="34" charset="0"/>
              </a:rPr>
              <a:t>okunabilir</a:t>
            </a:r>
            <a:r>
              <a:rPr lang="en-US" sz="2498" dirty="0">
                <a:latin typeface="Calibri" pitchFamily="34" charset="0"/>
              </a:rPr>
              <a:t>.</a:t>
            </a:r>
          </a:p>
          <a:p>
            <a:pPr eaLnBrk="1" hangingPunct="1"/>
            <a:endParaRPr lang="en-US" sz="2498" dirty="0">
              <a:latin typeface="Calibri" pitchFamily="34" charset="0"/>
            </a:endParaRPr>
          </a:p>
          <a:p>
            <a:pPr eaLnBrk="1" hangingPunct="1"/>
            <a:r>
              <a:rPr lang="en-US" sz="2498" dirty="0" err="1">
                <a:latin typeface="Calibri" pitchFamily="34" charset="0"/>
              </a:rPr>
              <a:t>Basılı</a:t>
            </a:r>
            <a:r>
              <a:rPr lang="en-US" sz="2498" dirty="0">
                <a:latin typeface="Calibri" pitchFamily="34" charset="0"/>
              </a:rPr>
              <a:t> </a:t>
            </a:r>
            <a:r>
              <a:rPr lang="en-US" sz="2498" dirty="0" err="1">
                <a:latin typeface="Calibri" pitchFamily="34" charset="0"/>
              </a:rPr>
              <a:t>posterinizde</a:t>
            </a:r>
            <a:r>
              <a:rPr lang="en-US" sz="2498" dirty="0">
                <a:latin typeface="Calibri" pitchFamily="34" charset="0"/>
              </a:rPr>
              <a:t> </a:t>
            </a:r>
            <a:r>
              <a:rPr lang="en-US" sz="2498" dirty="0" err="1">
                <a:latin typeface="Calibri" pitchFamily="34" charset="0"/>
              </a:rPr>
              <a:t>nasıl</a:t>
            </a:r>
            <a:r>
              <a:rPr lang="en-US" sz="2498" dirty="0">
                <a:latin typeface="Calibri" pitchFamily="34" charset="0"/>
              </a:rPr>
              <a:t> </a:t>
            </a:r>
            <a:r>
              <a:rPr lang="en-US" sz="2498" dirty="0" err="1">
                <a:latin typeface="Calibri" pitchFamily="34" charset="0"/>
              </a:rPr>
              <a:t>görüneceğini</a:t>
            </a:r>
            <a:r>
              <a:rPr lang="en-US" sz="2498" dirty="0">
                <a:latin typeface="Calibri" pitchFamily="34" charset="0"/>
              </a:rPr>
              <a:t> </a:t>
            </a:r>
            <a:r>
              <a:rPr lang="en-US" sz="2498" b="1" dirty="0" err="1">
                <a:latin typeface="Calibri" pitchFamily="34" charset="0"/>
              </a:rPr>
              <a:t>önizlemek</a:t>
            </a:r>
            <a:r>
              <a:rPr lang="en-US" sz="2498" b="1" dirty="0">
                <a:latin typeface="Calibri" pitchFamily="34" charset="0"/>
              </a:rPr>
              <a:t> </a:t>
            </a:r>
            <a:r>
              <a:rPr lang="en-US" sz="2498" b="1" dirty="0" err="1">
                <a:latin typeface="Calibri" pitchFamily="34" charset="0"/>
              </a:rPr>
              <a:t>için</a:t>
            </a:r>
            <a:r>
              <a:rPr lang="tr-TR" sz="2498" b="1" dirty="0">
                <a:latin typeface="Calibri" pitchFamily="34" charset="0"/>
              </a:rPr>
              <a:t> </a:t>
            </a:r>
            <a:r>
              <a:rPr lang="en-US" sz="2498" b="1" dirty="0">
                <a:latin typeface="Calibri" pitchFamily="34" charset="0"/>
              </a:rPr>
              <a:t>% 100’e </a:t>
            </a:r>
            <a:r>
              <a:rPr lang="tr-TR" sz="2498" b="1" dirty="0">
                <a:latin typeface="Calibri" pitchFamily="34" charset="0"/>
              </a:rPr>
              <a:t>kadar </a:t>
            </a:r>
            <a:r>
              <a:rPr lang="en-US" sz="2498" b="1" dirty="0" err="1">
                <a:latin typeface="Calibri" pitchFamily="34" charset="0"/>
              </a:rPr>
              <a:t>yakınlaştırın</a:t>
            </a:r>
            <a:r>
              <a:rPr lang="en-US" sz="2498" b="1" dirty="0">
                <a:latin typeface="Calibri" pitchFamily="34" charset="0"/>
              </a:rPr>
              <a:t>.</a:t>
            </a:r>
            <a:endParaRPr lang="tr-TR" sz="2498" b="1" dirty="0">
              <a:latin typeface="Calibri" pitchFamily="34" charset="0"/>
            </a:endParaRPr>
          </a:p>
          <a:p>
            <a:pPr eaLnBrk="1" hangingPunct="1"/>
            <a:endParaRPr lang="tr-TR" sz="2498" dirty="0">
              <a:latin typeface="Calibri" pitchFamily="34" charset="0"/>
            </a:endParaRPr>
          </a:p>
          <a:p>
            <a:pPr eaLnBrk="1" hangingPunct="1"/>
            <a:r>
              <a:rPr lang="tr-TR" sz="2498" dirty="0">
                <a:latin typeface="Calibri" pitchFamily="34"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98" dirty="0">
              <a:latin typeface="Calibri" pitchFamily="34" charset="0"/>
            </a:endParaRPr>
          </a:p>
        </p:txBody>
      </p:sp>
      <p:sp>
        <p:nvSpPr>
          <p:cNvPr id="32" name="Rectangle 31"/>
          <p:cNvSpPr/>
          <p:nvPr/>
        </p:nvSpPr>
        <p:spPr>
          <a:xfrm>
            <a:off x="1399998" y="5381019"/>
            <a:ext cx="6999993" cy="74228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4496" b="1" dirty="0">
                <a:solidFill>
                  <a:schemeClr val="accent3">
                    <a:lumMod val="20000"/>
                    <a:lumOff val="80000"/>
                  </a:schemeClr>
                </a:solidFill>
              </a:rPr>
              <a:t>Özet</a:t>
            </a:r>
            <a:endParaRPr lang="en-US" sz="4496" b="1" dirty="0">
              <a:solidFill>
                <a:schemeClr val="accent3">
                  <a:lumMod val="20000"/>
                  <a:lumOff val="80000"/>
                </a:schemeClr>
              </a:solidFill>
            </a:endParaRPr>
          </a:p>
        </p:txBody>
      </p:sp>
      <p:sp>
        <p:nvSpPr>
          <p:cNvPr id="15" name="Text Box 194"/>
          <p:cNvSpPr txBox="1">
            <a:spLocks noChangeArrowheads="1"/>
          </p:cNvSpPr>
          <p:nvPr/>
        </p:nvSpPr>
        <p:spPr bwMode="auto">
          <a:xfrm>
            <a:off x="9099991" y="15418543"/>
            <a:ext cx="6999993" cy="10671270"/>
          </a:xfrm>
          <a:prstGeom prst="rect">
            <a:avLst/>
          </a:prstGeom>
          <a:solidFill>
            <a:schemeClr val="bg1"/>
          </a:solidFill>
          <a:ln w="12700">
            <a:solidFill>
              <a:schemeClr val="accent1">
                <a:lumMod val="75000"/>
              </a:schemeClr>
            </a:solidFill>
          </a:ln>
          <a:effectLst/>
        </p:spPr>
        <p:txBody>
          <a:bodyPr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tr-TR" sz="2498" dirty="0">
                <a:latin typeface="Calibri" pitchFamily="34" charset="0"/>
              </a:rPr>
              <a:t>Sonuçlar </a:t>
            </a:r>
            <a:r>
              <a:rPr lang="en-US" sz="2498" dirty="0" err="1">
                <a:latin typeface="Calibri" pitchFamily="34" charset="0"/>
              </a:rPr>
              <a:t>metninizi</a:t>
            </a:r>
            <a:r>
              <a:rPr lang="en-US" sz="2498" dirty="0">
                <a:latin typeface="Calibri" pitchFamily="34" charset="0"/>
              </a:rPr>
              <a:t> </a:t>
            </a:r>
            <a:r>
              <a:rPr lang="en-US" sz="2498" dirty="0" err="1">
                <a:latin typeface="Calibri" pitchFamily="34" charset="0"/>
              </a:rPr>
              <a:t>eklemek</a:t>
            </a:r>
            <a:r>
              <a:rPr lang="en-US" sz="2498" dirty="0">
                <a:latin typeface="Calibri" pitchFamily="34" charset="0"/>
              </a:rPr>
              <a:t> </a:t>
            </a:r>
            <a:r>
              <a:rPr lang="en-US" sz="2498" dirty="0" err="1">
                <a:latin typeface="Calibri" pitchFamily="34" charset="0"/>
              </a:rPr>
              <a:t>için</a:t>
            </a:r>
            <a:r>
              <a:rPr lang="en-US" sz="2498" dirty="0">
                <a:latin typeface="Calibri" pitchFamily="34" charset="0"/>
              </a:rPr>
              <a:t> </a:t>
            </a:r>
            <a:r>
              <a:rPr lang="en-US" sz="2498" dirty="0" err="1">
                <a:latin typeface="Calibri" pitchFamily="34" charset="0"/>
              </a:rPr>
              <a:t>buraya</a:t>
            </a:r>
            <a:r>
              <a:rPr lang="en-US" sz="2498" dirty="0">
                <a:latin typeface="Calibri" pitchFamily="34" charset="0"/>
              </a:rPr>
              <a:t> </a:t>
            </a:r>
            <a:r>
              <a:rPr lang="en-US" sz="2498" dirty="0" err="1">
                <a:latin typeface="Calibri" pitchFamily="34" charset="0"/>
              </a:rPr>
              <a:t>tıklayın</a:t>
            </a:r>
            <a:r>
              <a:rPr lang="en-US" sz="2498" dirty="0">
                <a:latin typeface="Calibri" pitchFamily="34" charset="0"/>
              </a:rPr>
              <a:t>. </a:t>
            </a:r>
            <a:r>
              <a:rPr lang="tr-TR" sz="2498" dirty="0">
                <a:latin typeface="Calibri" pitchFamily="34" charset="0"/>
              </a:rPr>
              <a:t>Tezinizden kopyala – yapıştır yapabilirsiniz. </a:t>
            </a:r>
            <a:endParaRPr lang="en-US"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dirty="0" err="1">
                <a:latin typeface="Calibri" pitchFamily="34" charset="0"/>
              </a:rPr>
              <a:t>kutusu</a:t>
            </a:r>
            <a:r>
              <a:rPr lang="en-US" sz="2498" dirty="0">
                <a:latin typeface="Calibri" pitchFamily="34" charset="0"/>
              </a:rPr>
              <a:t> </a:t>
            </a:r>
            <a:r>
              <a:rPr lang="en-US" sz="2498" dirty="0" err="1">
                <a:latin typeface="Calibri" pitchFamily="34" charset="0"/>
              </a:rPr>
              <a:t>otomatik</a:t>
            </a:r>
            <a:r>
              <a:rPr lang="en-US" sz="2498" dirty="0">
                <a:latin typeface="Calibri" pitchFamily="34" charset="0"/>
              </a:rPr>
              <a:t> </a:t>
            </a:r>
            <a:r>
              <a:rPr lang="en-US" sz="2498" dirty="0" err="1">
                <a:latin typeface="Calibri" pitchFamily="34" charset="0"/>
              </a:rPr>
              <a:t>olarak</a:t>
            </a:r>
            <a:r>
              <a:rPr lang="en-US" sz="2498" dirty="0">
                <a:latin typeface="Calibri" pitchFamily="34" charset="0"/>
              </a:rPr>
              <a:t> </a:t>
            </a:r>
            <a:r>
              <a:rPr lang="en-US" sz="2498" dirty="0" err="1">
                <a:latin typeface="Calibri" pitchFamily="34" charset="0"/>
              </a:rPr>
              <a:t>metninize</a:t>
            </a:r>
            <a:r>
              <a:rPr lang="en-US" sz="2498" dirty="0">
                <a:latin typeface="Calibri" pitchFamily="34" charset="0"/>
              </a:rPr>
              <a:t> </a:t>
            </a:r>
            <a:r>
              <a:rPr lang="en-US" sz="2498" dirty="0" err="1">
                <a:latin typeface="Calibri" pitchFamily="34" charset="0"/>
              </a:rPr>
              <a:t>göre</a:t>
            </a:r>
            <a:r>
              <a:rPr lang="en-US" sz="2498" dirty="0">
                <a:latin typeface="Calibri" pitchFamily="34" charset="0"/>
              </a:rPr>
              <a:t> </a:t>
            </a:r>
            <a:r>
              <a:rPr lang="en-US" sz="2498" dirty="0" err="1">
                <a:latin typeface="Calibri" pitchFamily="34" charset="0"/>
              </a:rPr>
              <a:t>yeniden</a:t>
            </a:r>
            <a:r>
              <a:rPr lang="en-US" sz="2498" dirty="0">
                <a:latin typeface="Calibri" pitchFamily="34" charset="0"/>
              </a:rPr>
              <a:t> </a:t>
            </a:r>
            <a:r>
              <a:rPr lang="en-US" sz="2498" dirty="0" err="1">
                <a:latin typeface="Calibri" pitchFamily="34" charset="0"/>
              </a:rPr>
              <a:t>boyutlan</a:t>
            </a:r>
            <a:r>
              <a:rPr lang="tr-TR" sz="2498" dirty="0" err="1">
                <a:latin typeface="Calibri" pitchFamily="34" charset="0"/>
              </a:rPr>
              <a:t>acaktır</a:t>
            </a:r>
            <a:r>
              <a:rPr lang="en-US" sz="2498" dirty="0">
                <a:latin typeface="Calibri" pitchFamily="34" charset="0"/>
              </a:rPr>
              <a:t>. </a:t>
            </a:r>
            <a:endParaRPr lang="tr-TR"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b="1" dirty="0">
                <a:latin typeface="Calibri" pitchFamily="34" charset="0"/>
              </a:rPr>
              <a:t>Calibri </a:t>
            </a:r>
            <a:r>
              <a:rPr lang="tr-TR" sz="2498" b="1" dirty="0">
                <a:latin typeface="Calibri" pitchFamily="34" charset="0"/>
              </a:rPr>
              <a:t>25</a:t>
            </a:r>
            <a:r>
              <a:rPr lang="en-US" sz="2498" b="1" dirty="0" err="1">
                <a:latin typeface="Calibri" pitchFamily="34" charset="0"/>
              </a:rPr>
              <a:t>pt'dir</a:t>
            </a:r>
            <a:r>
              <a:rPr lang="en-US" sz="2498" b="1" dirty="0">
                <a:latin typeface="Calibri" pitchFamily="34" charset="0"/>
              </a:rPr>
              <a:t> </a:t>
            </a:r>
            <a:r>
              <a:rPr lang="en-US" sz="2498" dirty="0" err="1">
                <a:latin typeface="Calibri" pitchFamily="34" charset="0"/>
              </a:rPr>
              <a:t>ve</a:t>
            </a:r>
            <a:r>
              <a:rPr lang="en-US" sz="2498" dirty="0">
                <a:latin typeface="Calibri" pitchFamily="34" charset="0"/>
              </a:rPr>
              <a:t> </a:t>
            </a:r>
            <a:r>
              <a:rPr lang="tr-TR" sz="2498" b="1" dirty="0">
                <a:latin typeface="Calibri" pitchFamily="34" charset="0"/>
              </a:rPr>
              <a:t>70x100</a:t>
            </a:r>
            <a:r>
              <a:rPr lang="en-US" sz="2498" b="1" dirty="0">
                <a:latin typeface="Calibri" pitchFamily="34" charset="0"/>
              </a:rPr>
              <a:t> pos</a:t>
            </a:r>
            <a:r>
              <a:rPr lang="tr-TR" sz="2498" b="1" dirty="0">
                <a:latin typeface="Calibri" pitchFamily="34" charset="0"/>
              </a:rPr>
              <a:t>terde</a:t>
            </a:r>
            <a:r>
              <a:rPr lang="en-US" sz="2498" b="1" dirty="0">
                <a:latin typeface="Calibri" pitchFamily="34" charset="0"/>
              </a:rPr>
              <a:t> </a:t>
            </a:r>
            <a:r>
              <a:rPr lang="tr-TR" sz="2498" b="1" dirty="0">
                <a:latin typeface="Calibri" pitchFamily="34" charset="0"/>
              </a:rPr>
              <a:t>1,5</a:t>
            </a:r>
            <a:r>
              <a:rPr lang="en-US" sz="2498" b="1" dirty="0">
                <a:latin typeface="Calibri" pitchFamily="34" charset="0"/>
              </a:rPr>
              <a:t> </a:t>
            </a:r>
            <a:r>
              <a:rPr lang="en-US" sz="2498" b="1" dirty="0" err="1">
                <a:latin typeface="Calibri" pitchFamily="34" charset="0"/>
              </a:rPr>
              <a:t>metreye</a:t>
            </a:r>
            <a:r>
              <a:rPr lang="en-US" sz="2498" dirty="0">
                <a:latin typeface="Calibri" pitchFamily="34" charset="0"/>
              </a:rPr>
              <a:t> </a:t>
            </a:r>
            <a:r>
              <a:rPr lang="en-US" sz="2498" dirty="0" err="1">
                <a:latin typeface="Calibri" pitchFamily="34" charset="0"/>
              </a:rPr>
              <a:t>kadar</a:t>
            </a:r>
            <a:r>
              <a:rPr lang="en-US" sz="2498" dirty="0">
                <a:latin typeface="Calibri" pitchFamily="34" charset="0"/>
              </a:rPr>
              <a:t> </a:t>
            </a:r>
            <a:r>
              <a:rPr lang="en-US" sz="2498" dirty="0" err="1">
                <a:latin typeface="Calibri" pitchFamily="34" charset="0"/>
              </a:rPr>
              <a:t>kolayca</a:t>
            </a:r>
            <a:r>
              <a:rPr lang="en-US" sz="2498" dirty="0">
                <a:latin typeface="Calibri" pitchFamily="34" charset="0"/>
              </a:rPr>
              <a:t> </a:t>
            </a:r>
            <a:r>
              <a:rPr lang="en-US" sz="2498" dirty="0" err="1">
                <a:latin typeface="Calibri" pitchFamily="34" charset="0"/>
              </a:rPr>
              <a:t>okunabilir</a:t>
            </a:r>
            <a:r>
              <a:rPr lang="en-US" sz="2498" dirty="0">
                <a:latin typeface="Calibri" pitchFamily="34" charset="0"/>
              </a:rPr>
              <a:t>.</a:t>
            </a:r>
          </a:p>
          <a:p>
            <a:pPr eaLnBrk="1" hangingPunct="1"/>
            <a:endParaRPr lang="en-US" sz="2498" dirty="0">
              <a:latin typeface="Calibri" pitchFamily="34" charset="0"/>
            </a:endParaRPr>
          </a:p>
          <a:p>
            <a:pPr eaLnBrk="1" hangingPunct="1"/>
            <a:r>
              <a:rPr lang="en-US" sz="2498" dirty="0" err="1">
                <a:latin typeface="Calibri" pitchFamily="34" charset="0"/>
              </a:rPr>
              <a:t>Basılı</a:t>
            </a:r>
            <a:r>
              <a:rPr lang="en-US" sz="2498" dirty="0">
                <a:latin typeface="Calibri" pitchFamily="34" charset="0"/>
              </a:rPr>
              <a:t> </a:t>
            </a:r>
            <a:r>
              <a:rPr lang="en-US" sz="2498" dirty="0" err="1">
                <a:latin typeface="Calibri" pitchFamily="34" charset="0"/>
              </a:rPr>
              <a:t>posterinizde</a:t>
            </a:r>
            <a:r>
              <a:rPr lang="en-US" sz="2498" dirty="0">
                <a:latin typeface="Calibri" pitchFamily="34" charset="0"/>
              </a:rPr>
              <a:t> </a:t>
            </a:r>
            <a:r>
              <a:rPr lang="en-US" sz="2498" dirty="0" err="1">
                <a:latin typeface="Calibri" pitchFamily="34" charset="0"/>
              </a:rPr>
              <a:t>nasıl</a:t>
            </a:r>
            <a:r>
              <a:rPr lang="en-US" sz="2498" dirty="0">
                <a:latin typeface="Calibri" pitchFamily="34" charset="0"/>
              </a:rPr>
              <a:t> </a:t>
            </a:r>
            <a:r>
              <a:rPr lang="en-US" sz="2498" dirty="0" err="1">
                <a:latin typeface="Calibri" pitchFamily="34" charset="0"/>
              </a:rPr>
              <a:t>görüneceğini</a:t>
            </a:r>
            <a:r>
              <a:rPr lang="en-US" sz="2498" dirty="0">
                <a:latin typeface="Calibri" pitchFamily="34" charset="0"/>
              </a:rPr>
              <a:t> </a:t>
            </a:r>
            <a:r>
              <a:rPr lang="en-US" sz="2498" b="1" dirty="0" err="1">
                <a:latin typeface="Calibri" pitchFamily="34" charset="0"/>
              </a:rPr>
              <a:t>önizlemek</a:t>
            </a:r>
            <a:r>
              <a:rPr lang="en-US" sz="2498" b="1" dirty="0">
                <a:latin typeface="Calibri" pitchFamily="34" charset="0"/>
              </a:rPr>
              <a:t> </a:t>
            </a:r>
            <a:r>
              <a:rPr lang="en-US" sz="2498" b="1" dirty="0" err="1">
                <a:latin typeface="Calibri" pitchFamily="34" charset="0"/>
              </a:rPr>
              <a:t>için</a:t>
            </a:r>
            <a:r>
              <a:rPr lang="tr-TR" sz="2498" b="1" dirty="0">
                <a:latin typeface="Calibri" pitchFamily="34" charset="0"/>
              </a:rPr>
              <a:t> </a:t>
            </a:r>
            <a:r>
              <a:rPr lang="en-US" sz="2498" b="1" dirty="0">
                <a:latin typeface="Calibri" pitchFamily="34" charset="0"/>
              </a:rPr>
              <a:t>% 100’e </a:t>
            </a:r>
            <a:r>
              <a:rPr lang="tr-TR" sz="2498" b="1" dirty="0">
                <a:latin typeface="Calibri" pitchFamily="34" charset="0"/>
              </a:rPr>
              <a:t>kadar </a:t>
            </a:r>
            <a:r>
              <a:rPr lang="en-US" sz="2498" b="1" dirty="0" err="1">
                <a:latin typeface="Calibri" pitchFamily="34" charset="0"/>
              </a:rPr>
              <a:t>yakınlaştırın</a:t>
            </a:r>
            <a:r>
              <a:rPr lang="en-US" sz="2498" b="1" dirty="0">
                <a:latin typeface="Calibri" pitchFamily="34" charset="0"/>
              </a:rPr>
              <a:t>.</a:t>
            </a:r>
            <a:endParaRPr lang="tr-TR" sz="2498" b="1" dirty="0">
              <a:latin typeface="Calibri" pitchFamily="34" charset="0"/>
            </a:endParaRPr>
          </a:p>
          <a:p>
            <a:pPr eaLnBrk="1" hangingPunct="1"/>
            <a:endParaRPr lang="en-US" sz="2498" dirty="0">
              <a:latin typeface="Calibri" pitchFamily="34" charset="0"/>
            </a:endParaRPr>
          </a:p>
          <a:p>
            <a:pPr eaLnBrk="1" hangingPunct="1"/>
            <a:r>
              <a:rPr lang="tr-TR" sz="2498" i="1" dirty="0">
                <a:latin typeface="Calibri" pitchFamily="34" charset="0"/>
              </a:rPr>
              <a:t>Not: Posterinizden daha iyi bir sonuç elde etmek için işiniz bittiğinde imla kontrolü yapmayı unutmayınız. Bunun için F7 tuşunu kullanabilirsiniz. </a:t>
            </a:r>
          </a:p>
          <a:p>
            <a:pPr eaLnBrk="1" hangingPunct="1"/>
            <a:endParaRPr lang="tr-TR" sz="2498" dirty="0">
              <a:latin typeface="Calibri" pitchFamily="34" charset="0"/>
            </a:endParaRPr>
          </a:p>
          <a:p>
            <a:pPr eaLnBrk="1" hangingPunct="1"/>
            <a:r>
              <a:rPr lang="tr-TR" sz="2498" dirty="0">
                <a:latin typeface="Calibri" pitchFamily="34"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98" dirty="0">
              <a:latin typeface="Calibri" pitchFamily="34" charset="0"/>
            </a:endParaRPr>
          </a:p>
        </p:txBody>
      </p:sp>
      <p:sp>
        <p:nvSpPr>
          <p:cNvPr id="33" name="Rectangle 32"/>
          <p:cNvSpPr/>
          <p:nvPr/>
        </p:nvSpPr>
        <p:spPr>
          <a:xfrm>
            <a:off x="1399996" y="14676256"/>
            <a:ext cx="6999993" cy="74228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4496" b="1" dirty="0">
                <a:solidFill>
                  <a:schemeClr val="accent3">
                    <a:lumMod val="20000"/>
                    <a:lumOff val="80000"/>
                  </a:schemeClr>
                </a:solidFill>
              </a:rPr>
              <a:t>Giriş ve Amaç</a:t>
            </a:r>
            <a:endParaRPr lang="en-US" sz="4496" b="1" dirty="0">
              <a:solidFill>
                <a:schemeClr val="accent3">
                  <a:lumMod val="20000"/>
                  <a:lumOff val="80000"/>
                </a:schemeClr>
              </a:solidFill>
            </a:endParaRPr>
          </a:p>
        </p:txBody>
      </p:sp>
      <p:sp>
        <p:nvSpPr>
          <p:cNvPr id="13" name="Text Box 192"/>
          <p:cNvSpPr txBox="1">
            <a:spLocks noChangeArrowheads="1"/>
          </p:cNvSpPr>
          <p:nvPr/>
        </p:nvSpPr>
        <p:spPr bwMode="auto">
          <a:xfrm>
            <a:off x="9099991" y="6123306"/>
            <a:ext cx="6999993" cy="7980469"/>
          </a:xfrm>
          <a:prstGeom prst="rect">
            <a:avLst/>
          </a:prstGeom>
          <a:solidFill>
            <a:schemeClr val="bg1"/>
          </a:solidFill>
          <a:ln w="12700">
            <a:solidFill>
              <a:schemeClr val="accent1">
                <a:lumMod val="75000"/>
              </a:schemeClr>
            </a:solidFill>
          </a:ln>
          <a:effectLst/>
        </p:spPr>
        <p:txBody>
          <a:bodyPr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tr-TR" sz="2498" dirty="0" err="1">
                <a:latin typeface="Calibri" pitchFamily="34" charset="0"/>
              </a:rPr>
              <a:t>Metod</a:t>
            </a:r>
            <a:r>
              <a:rPr lang="tr-TR" sz="2498" dirty="0">
                <a:latin typeface="Calibri" pitchFamily="34" charset="0"/>
              </a:rPr>
              <a:t> ve Malzemeler</a:t>
            </a:r>
            <a:r>
              <a:rPr lang="en-US" sz="2498" dirty="0">
                <a:latin typeface="Calibri" pitchFamily="34" charset="0"/>
              </a:rPr>
              <a:t> </a:t>
            </a:r>
            <a:r>
              <a:rPr lang="en-US" sz="2498" dirty="0" err="1">
                <a:latin typeface="Calibri" pitchFamily="34" charset="0"/>
              </a:rPr>
              <a:t>metninizi</a:t>
            </a:r>
            <a:r>
              <a:rPr lang="en-US" sz="2498" dirty="0">
                <a:latin typeface="Calibri" pitchFamily="34" charset="0"/>
              </a:rPr>
              <a:t> </a:t>
            </a:r>
            <a:r>
              <a:rPr lang="en-US" sz="2498" dirty="0" err="1">
                <a:latin typeface="Calibri" pitchFamily="34" charset="0"/>
              </a:rPr>
              <a:t>eklemek</a:t>
            </a:r>
            <a:r>
              <a:rPr lang="en-US" sz="2498" dirty="0">
                <a:latin typeface="Calibri" pitchFamily="34" charset="0"/>
              </a:rPr>
              <a:t> </a:t>
            </a:r>
            <a:r>
              <a:rPr lang="en-US" sz="2498" dirty="0" err="1">
                <a:latin typeface="Calibri" pitchFamily="34" charset="0"/>
              </a:rPr>
              <a:t>için</a:t>
            </a:r>
            <a:r>
              <a:rPr lang="en-US" sz="2498" dirty="0">
                <a:latin typeface="Calibri" pitchFamily="34" charset="0"/>
              </a:rPr>
              <a:t> </a:t>
            </a:r>
            <a:r>
              <a:rPr lang="en-US" sz="2498" dirty="0" err="1">
                <a:latin typeface="Calibri" pitchFamily="34" charset="0"/>
              </a:rPr>
              <a:t>buraya</a:t>
            </a:r>
            <a:r>
              <a:rPr lang="en-US" sz="2498" dirty="0">
                <a:latin typeface="Calibri" pitchFamily="34" charset="0"/>
              </a:rPr>
              <a:t> </a:t>
            </a:r>
            <a:r>
              <a:rPr lang="en-US" sz="2498" dirty="0" err="1">
                <a:latin typeface="Calibri" pitchFamily="34" charset="0"/>
              </a:rPr>
              <a:t>tıklayın</a:t>
            </a:r>
            <a:r>
              <a:rPr lang="en-US" sz="2498" dirty="0">
                <a:latin typeface="Calibri" pitchFamily="34" charset="0"/>
              </a:rPr>
              <a:t>. </a:t>
            </a:r>
            <a:r>
              <a:rPr lang="tr-TR" sz="2498" dirty="0">
                <a:latin typeface="Calibri" pitchFamily="34" charset="0"/>
              </a:rPr>
              <a:t>Tezinizden kopyala – yapıştır yapabilirsiniz. </a:t>
            </a:r>
            <a:endParaRPr lang="en-US"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dirty="0" err="1">
                <a:latin typeface="Calibri" pitchFamily="34" charset="0"/>
              </a:rPr>
              <a:t>kutusu</a:t>
            </a:r>
            <a:r>
              <a:rPr lang="en-US" sz="2498" dirty="0">
                <a:latin typeface="Calibri" pitchFamily="34" charset="0"/>
              </a:rPr>
              <a:t> </a:t>
            </a:r>
            <a:r>
              <a:rPr lang="en-US" sz="2498" dirty="0" err="1">
                <a:latin typeface="Calibri" pitchFamily="34" charset="0"/>
              </a:rPr>
              <a:t>otomatik</a:t>
            </a:r>
            <a:r>
              <a:rPr lang="en-US" sz="2498" dirty="0">
                <a:latin typeface="Calibri" pitchFamily="34" charset="0"/>
              </a:rPr>
              <a:t> </a:t>
            </a:r>
            <a:r>
              <a:rPr lang="en-US" sz="2498" dirty="0" err="1">
                <a:latin typeface="Calibri" pitchFamily="34" charset="0"/>
              </a:rPr>
              <a:t>olarak</a:t>
            </a:r>
            <a:r>
              <a:rPr lang="en-US" sz="2498" dirty="0">
                <a:latin typeface="Calibri" pitchFamily="34" charset="0"/>
              </a:rPr>
              <a:t> </a:t>
            </a:r>
            <a:r>
              <a:rPr lang="en-US" sz="2498" dirty="0" err="1">
                <a:latin typeface="Calibri" pitchFamily="34" charset="0"/>
              </a:rPr>
              <a:t>metninize</a:t>
            </a:r>
            <a:r>
              <a:rPr lang="en-US" sz="2498" dirty="0">
                <a:latin typeface="Calibri" pitchFamily="34" charset="0"/>
              </a:rPr>
              <a:t> </a:t>
            </a:r>
            <a:r>
              <a:rPr lang="en-US" sz="2498" dirty="0" err="1">
                <a:latin typeface="Calibri" pitchFamily="34" charset="0"/>
              </a:rPr>
              <a:t>göre</a:t>
            </a:r>
            <a:r>
              <a:rPr lang="en-US" sz="2498" dirty="0">
                <a:latin typeface="Calibri" pitchFamily="34" charset="0"/>
              </a:rPr>
              <a:t> </a:t>
            </a:r>
            <a:r>
              <a:rPr lang="en-US" sz="2498" dirty="0" err="1">
                <a:latin typeface="Calibri" pitchFamily="34" charset="0"/>
              </a:rPr>
              <a:t>yeniden</a:t>
            </a:r>
            <a:r>
              <a:rPr lang="en-US" sz="2498" dirty="0">
                <a:latin typeface="Calibri" pitchFamily="34" charset="0"/>
              </a:rPr>
              <a:t> </a:t>
            </a:r>
            <a:r>
              <a:rPr lang="en-US" sz="2498" dirty="0" err="1">
                <a:latin typeface="Calibri" pitchFamily="34" charset="0"/>
              </a:rPr>
              <a:t>boyutlan</a:t>
            </a:r>
            <a:r>
              <a:rPr lang="tr-TR" sz="2498" dirty="0" err="1">
                <a:latin typeface="Calibri" pitchFamily="34" charset="0"/>
              </a:rPr>
              <a:t>acaktır</a:t>
            </a:r>
            <a:r>
              <a:rPr lang="en-US" sz="2498" dirty="0">
                <a:latin typeface="Calibri" pitchFamily="34" charset="0"/>
              </a:rPr>
              <a:t>. </a:t>
            </a:r>
            <a:endParaRPr lang="tr-TR"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b="1" dirty="0">
                <a:latin typeface="Calibri" pitchFamily="34" charset="0"/>
              </a:rPr>
              <a:t>Calibri </a:t>
            </a:r>
            <a:r>
              <a:rPr lang="tr-TR" sz="2498" b="1" dirty="0">
                <a:latin typeface="Calibri" pitchFamily="34" charset="0"/>
              </a:rPr>
              <a:t>25</a:t>
            </a:r>
            <a:r>
              <a:rPr lang="en-US" sz="2498" b="1" dirty="0" err="1">
                <a:latin typeface="Calibri" pitchFamily="34" charset="0"/>
              </a:rPr>
              <a:t>pt'dir</a:t>
            </a:r>
            <a:r>
              <a:rPr lang="en-US" sz="2498" b="1" dirty="0">
                <a:latin typeface="Calibri" pitchFamily="34" charset="0"/>
              </a:rPr>
              <a:t> </a:t>
            </a:r>
            <a:r>
              <a:rPr lang="en-US" sz="2498" dirty="0" err="1">
                <a:latin typeface="Calibri" pitchFamily="34" charset="0"/>
              </a:rPr>
              <a:t>ve</a:t>
            </a:r>
            <a:r>
              <a:rPr lang="en-US" sz="2498" dirty="0">
                <a:latin typeface="Calibri" pitchFamily="34" charset="0"/>
              </a:rPr>
              <a:t> </a:t>
            </a:r>
            <a:r>
              <a:rPr lang="tr-TR" sz="2498" b="1" dirty="0">
                <a:latin typeface="Calibri" pitchFamily="34" charset="0"/>
              </a:rPr>
              <a:t>70x100</a:t>
            </a:r>
            <a:r>
              <a:rPr lang="en-US" sz="2498" b="1" dirty="0">
                <a:latin typeface="Calibri" pitchFamily="34" charset="0"/>
              </a:rPr>
              <a:t> pos</a:t>
            </a:r>
            <a:r>
              <a:rPr lang="tr-TR" sz="2498" b="1" dirty="0">
                <a:latin typeface="Calibri" pitchFamily="34" charset="0"/>
              </a:rPr>
              <a:t>terde</a:t>
            </a:r>
            <a:r>
              <a:rPr lang="en-US" sz="2498" b="1" dirty="0">
                <a:latin typeface="Calibri" pitchFamily="34" charset="0"/>
              </a:rPr>
              <a:t> </a:t>
            </a:r>
            <a:r>
              <a:rPr lang="tr-TR" sz="2498" b="1" dirty="0">
                <a:latin typeface="Calibri" pitchFamily="34" charset="0"/>
              </a:rPr>
              <a:t>1,5</a:t>
            </a:r>
            <a:r>
              <a:rPr lang="en-US" sz="2498" b="1" dirty="0">
                <a:latin typeface="Calibri" pitchFamily="34" charset="0"/>
              </a:rPr>
              <a:t> </a:t>
            </a:r>
            <a:r>
              <a:rPr lang="en-US" sz="2498" b="1" dirty="0" err="1">
                <a:latin typeface="Calibri" pitchFamily="34" charset="0"/>
              </a:rPr>
              <a:t>metreye</a:t>
            </a:r>
            <a:r>
              <a:rPr lang="en-US" sz="2498" dirty="0">
                <a:latin typeface="Calibri" pitchFamily="34" charset="0"/>
              </a:rPr>
              <a:t> </a:t>
            </a:r>
            <a:r>
              <a:rPr lang="en-US" sz="2498" dirty="0" err="1">
                <a:latin typeface="Calibri" pitchFamily="34" charset="0"/>
              </a:rPr>
              <a:t>kadar</a:t>
            </a:r>
            <a:r>
              <a:rPr lang="en-US" sz="2498" dirty="0">
                <a:latin typeface="Calibri" pitchFamily="34" charset="0"/>
              </a:rPr>
              <a:t> </a:t>
            </a:r>
            <a:r>
              <a:rPr lang="en-US" sz="2498" dirty="0" err="1">
                <a:latin typeface="Calibri" pitchFamily="34" charset="0"/>
              </a:rPr>
              <a:t>kolayca</a:t>
            </a:r>
            <a:r>
              <a:rPr lang="en-US" sz="2498" dirty="0">
                <a:latin typeface="Calibri" pitchFamily="34" charset="0"/>
              </a:rPr>
              <a:t> </a:t>
            </a:r>
            <a:r>
              <a:rPr lang="en-US" sz="2498" dirty="0" err="1">
                <a:latin typeface="Calibri" pitchFamily="34" charset="0"/>
              </a:rPr>
              <a:t>okunabilir</a:t>
            </a:r>
            <a:r>
              <a:rPr lang="en-US" sz="2498" dirty="0">
                <a:latin typeface="Calibri" pitchFamily="34" charset="0"/>
              </a:rPr>
              <a:t>.</a:t>
            </a:r>
          </a:p>
          <a:p>
            <a:pPr eaLnBrk="1" hangingPunct="1"/>
            <a:endParaRPr lang="en-US" sz="2498" dirty="0">
              <a:latin typeface="Calibri" pitchFamily="34" charset="0"/>
            </a:endParaRPr>
          </a:p>
          <a:p>
            <a:pPr eaLnBrk="1" hangingPunct="1"/>
            <a:r>
              <a:rPr lang="en-US" sz="2498" dirty="0" err="1">
                <a:latin typeface="Calibri" pitchFamily="34" charset="0"/>
              </a:rPr>
              <a:t>Basılı</a:t>
            </a:r>
            <a:r>
              <a:rPr lang="en-US" sz="2498" dirty="0">
                <a:latin typeface="Calibri" pitchFamily="34" charset="0"/>
              </a:rPr>
              <a:t> </a:t>
            </a:r>
            <a:r>
              <a:rPr lang="en-US" sz="2498" dirty="0" err="1">
                <a:latin typeface="Calibri" pitchFamily="34" charset="0"/>
              </a:rPr>
              <a:t>posterinizde</a:t>
            </a:r>
            <a:r>
              <a:rPr lang="en-US" sz="2498" dirty="0">
                <a:latin typeface="Calibri" pitchFamily="34" charset="0"/>
              </a:rPr>
              <a:t> </a:t>
            </a:r>
            <a:r>
              <a:rPr lang="en-US" sz="2498" dirty="0" err="1">
                <a:latin typeface="Calibri" pitchFamily="34" charset="0"/>
              </a:rPr>
              <a:t>nasıl</a:t>
            </a:r>
            <a:r>
              <a:rPr lang="en-US" sz="2498" dirty="0">
                <a:latin typeface="Calibri" pitchFamily="34" charset="0"/>
              </a:rPr>
              <a:t> </a:t>
            </a:r>
            <a:r>
              <a:rPr lang="en-US" sz="2498" dirty="0" err="1">
                <a:latin typeface="Calibri" pitchFamily="34" charset="0"/>
              </a:rPr>
              <a:t>görüneceğini</a:t>
            </a:r>
            <a:r>
              <a:rPr lang="en-US" sz="2498" dirty="0">
                <a:latin typeface="Calibri" pitchFamily="34" charset="0"/>
              </a:rPr>
              <a:t> </a:t>
            </a:r>
            <a:r>
              <a:rPr lang="en-US" sz="2498" b="1" dirty="0" err="1">
                <a:latin typeface="Calibri" pitchFamily="34" charset="0"/>
              </a:rPr>
              <a:t>önizlemek</a:t>
            </a:r>
            <a:r>
              <a:rPr lang="en-US" sz="2498" b="1" dirty="0">
                <a:latin typeface="Calibri" pitchFamily="34" charset="0"/>
              </a:rPr>
              <a:t> </a:t>
            </a:r>
            <a:r>
              <a:rPr lang="en-US" sz="2498" b="1" dirty="0" err="1">
                <a:latin typeface="Calibri" pitchFamily="34" charset="0"/>
              </a:rPr>
              <a:t>için</a:t>
            </a:r>
            <a:r>
              <a:rPr lang="tr-TR" sz="2498" b="1" dirty="0">
                <a:latin typeface="Calibri" pitchFamily="34" charset="0"/>
              </a:rPr>
              <a:t> </a:t>
            </a:r>
            <a:r>
              <a:rPr lang="en-US" sz="2498" b="1" dirty="0">
                <a:latin typeface="Calibri" pitchFamily="34" charset="0"/>
              </a:rPr>
              <a:t>% 100’e </a:t>
            </a:r>
            <a:r>
              <a:rPr lang="tr-TR" sz="2498" b="1" dirty="0">
                <a:latin typeface="Calibri" pitchFamily="34" charset="0"/>
              </a:rPr>
              <a:t>kadar </a:t>
            </a:r>
            <a:r>
              <a:rPr lang="en-US" sz="2498" b="1" dirty="0" err="1">
                <a:latin typeface="Calibri" pitchFamily="34" charset="0"/>
              </a:rPr>
              <a:t>yakınlaştırın</a:t>
            </a:r>
            <a:r>
              <a:rPr lang="en-US" sz="2498" b="1" dirty="0">
                <a:latin typeface="Calibri" pitchFamily="34" charset="0"/>
              </a:rPr>
              <a:t>.</a:t>
            </a:r>
            <a:endParaRPr lang="tr-TR" sz="2498" b="1" dirty="0">
              <a:latin typeface="Calibri" pitchFamily="34" charset="0"/>
            </a:endParaRPr>
          </a:p>
          <a:p>
            <a:pPr eaLnBrk="1" hangingPunct="1"/>
            <a:endParaRPr lang="tr-TR" sz="2498" dirty="0">
              <a:latin typeface="Calibri" pitchFamily="34" charset="0"/>
            </a:endParaRPr>
          </a:p>
          <a:p>
            <a:pPr eaLnBrk="1" hangingPunct="1"/>
            <a:r>
              <a:rPr lang="tr-TR" sz="2498" dirty="0">
                <a:latin typeface="Calibri" pitchFamily="34"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98" dirty="0">
              <a:latin typeface="Calibri" pitchFamily="34" charset="0"/>
            </a:endParaRPr>
          </a:p>
        </p:txBody>
      </p:sp>
      <p:sp>
        <p:nvSpPr>
          <p:cNvPr id="34" name="Rectangle 33"/>
          <p:cNvSpPr/>
          <p:nvPr/>
        </p:nvSpPr>
        <p:spPr>
          <a:xfrm>
            <a:off x="9099991" y="5381019"/>
            <a:ext cx="6999993" cy="74228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en-US" sz="4496" b="1" dirty="0">
                <a:solidFill>
                  <a:schemeClr val="accent3">
                    <a:lumMod val="20000"/>
                    <a:lumOff val="80000"/>
                  </a:schemeClr>
                </a:solidFill>
              </a:rPr>
              <a:t>Met</a:t>
            </a:r>
            <a:r>
              <a:rPr lang="tr-TR" sz="4496" b="1" dirty="0">
                <a:solidFill>
                  <a:schemeClr val="accent3">
                    <a:lumMod val="20000"/>
                    <a:lumOff val="80000"/>
                  </a:schemeClr>
                </a:solidFill>
              </a:rPr>
              <a:t>od</a:t>
            </a:r>
            <a:r>
              <a:rPr lang="en-US" sz="4496" b="1" dirty="0">
                <a:solidFill>
                  <a:schemeClr val="accent3">
                    <a:lumMod val="20000"/>
                    <a:lumOff val="80000"/>
                  </a:schemeClr>
                </a:solidFill>
              </a:rPr>
              <a:t> </a:t>
            </a:r>
            <a:r>
              <a:rPr lang="tr-TR" sz="4496" b="1" dirty="0">
                <a:solidFill>
                  <a:schemeClr val="accent3">
                    <a:lumMod val="20000"/>
                    <a:lumOff val="80000"/>
                  </a:schemeClr>
                </a:solidFill>
              </a:rPr>
              <a:t>ve</a:t>
            </a:r>
            <a:r>
              <a:rPr lang="en-US" sz="4496" b="1" dirty="0">
                <a:solidFill>
                  <a:schemeClr val="accent3">
                    <a:lumMod val="20000"/>
                    <a:lumOff val="80000"/>
                  </a:schemeClr>
                </a:solidFill>
              </a:rPr>
              <a:t> </a:t>
            </a:r>
            <a:r>
              <a:rPr lang="tr-TR" sz="4496" b="1" dirty="0">
                <a:solidFill>
                  <a:schemeClr val="accent3">
                    <a:lumMod val="20000"/>
                    <a:lumOff val="80000"/>
                  </a:schemeClr>
                </a:solidFill>
              </a:rPr>
              <a:t>Malzemeler</a:t>
            </a:r>
            <a:endParaRPr lang="en-US" sz="4496" b="1" dirty="0">
              <a:solidFill>
                <a:schemeClr val="accent3">
                  <a:lumMod val="20000"/>
                  <a:lumOff val="80000"/>
                </a:schemeClr>
              </a:solidFill>
            </a:endParaRPr>
          </a:p>
        </p:txBody>
      </p:sp>
      <p:sp>
        <p:nvSpPr>
          <p:cNvPr id="12" name="Text Box 191"/>
          <p:cNvSpPr txBox="1">
            <a:spLocks noChangeArrowheads="1"/>
          </p:cNvSpPr>
          <p:nvPr/>
        </p:nvSpPr>
        <p:spPr bwMode="auto">
          <a:xfrm>
            <a:off x="16799985" y="15418542"/>
            <a:ext cx="6999993" cy="7980469"/>
          </a:xfrm>
          <a:prstGeom prst="rect">
            <a:avLst/>
          </a:prstGeom>
          <a:solidFill>
            <a:schemeClr val="bg1"/>
          </a:solidFill>
          <a:ln w="12700">
            <a:solidFill>
              <a:schemeClr val="accent1">
                <a:lumMod val="75000"/>
              </a:schemeClr>
            </a:solidFill>
          </a:ln>
          <a:effectLst/>
        </p:spPr>
        <p:txBody>
          <a:bodyPr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tr-TR" sz="2498" dirty="0">
                <a:latin typeface="Calibri" pitchFamily="34" charset="0"/>
              </a:rPr>
              <a:t>Tartışma </a:t>
            </a:r>
            <a:r>
              <a:rPr lang="en-US" sz="2498" dirty="0" err="1">
                <a:latin typeface="Calibri" pitchFamily="34" charset="0"/>
              </a:rPr>
              <a:t>metninizi</a:t>
            </a:r>
            <a:r>
              <a:rPr lang="en-US" sz="2498" dirty="0">
                <a:latin typeface="Calibri" pitchFamily="34" charset="0"/>
              </a:rPr>
              <a:t> </a:t>
            </a:r>
            <a:r>
              <a:rPr lang="en-US" sz="2498" dirty="0" err="1">
                <a:latin typeface="Calibri" pitchFamily="34" charset="0"/>
              </a:rPr>
              <a:t>eklemek</a:t>
            </a:r>
            <a:r>
              <a:rPr lang="en-US" sz="2498" dirty="0">
                <a:latin typeface="Calibri" pitchFamily="34" charset="0"/>
              </a:rPr>
              <a:t> </a:t>
            </a:r>
            <a:r>
              <a:rPr lang="en-US" sz="2498" dirty="0" err="1">
                <a:latin typeface="Calibri" pitchFamily="34" charset="0"/>
              </a:rPr>
              <a:t>için</a:t>
            </a:r>
            <a:r>
              <a:rPr lang="en-US" sz="2498" dirty="0">
                <a:latin typeface="Calibri" pitchFamily="34" charset="0"/>
              </a:rPr>
              <a:t> </a:t>
            </a:r>
            <a:r>
              <a:rPr lang="en-US" sz="2498" dirty="0" err="1">
                <a:latin typeface="Calibri" pitchFamily="34" charset="0"/>
              </a:rPr>
              <a:t>buraya</a:t>
            </a:r>
            <a:r>
              <a:rPr lang="en-US" sz="2498" dirty="0">
                <a:latin typeface="Calibri" pitchFamily="34" charset="0"/>
              </a:rPr>
              <a:t> </a:t>
            </a:r>
            <a:r>
              <a:rPr lang="en-US" sz="2498" dirty="0" err="1">
                <a:latin typeface="Calibri" pitchFamily="34" charset="0"/>
              </a:rPr>
              <a:t>tıklayın</a:t>
            </a:r>
            <a:r>
              <a:rPr lang="en-US" sz="2498" dirty="0">
                <a:latin typeface="Calibri" pitchFamily="34" charset="0"/>
              </a:rPr>
              <a:t>. </a:t>
            </a:r>
            <a:r>
              <a:rPr lang="tr-TR" sz="2498" dirty="0">
                <a:latin typeface="Calibri" pitchFamily="34" charset="0"/>
              </a:rPr>
              <a:t>Tezinizden kopyala – yapıştır yapabilirsiniz. </a:t>
            </a:r>
            <a:endParaRPr lang="en-US"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dirty="0" err="1">
                <a:latin typeface="Calibri" pitchFamily="34" charset="0"/>
              </a:rPr>
              <a:t>kutusu</a:t>
            </a:r>
            <a:r>
              <a:rPr lang="en-US" sz="2498" dirty="0">
                <a:latin typeface="Calibri" pitchFamily="34" charset="0"/>
              </a:rPr>
              <a:t> </a:t>
            </a:r>
            <a:r>
              <a:rPr lang="en-US" sz="2498" dirty="0" err="1">
                <a:latin typeface="Calibri" pitchFamily="34" charset="0"/>
              </a:rPr>
              <a:t>otomatik</a:t>
            </a:r>
            <a:r>
              <a:rPr lang="en-US" sz="2498" dirty="0">
                <a:latin typeface="Calibri" pitchFamily="34" charset="0"/>
              </a:rPr>
              <a:t> </a:t>
            </a:r>
            <a:r>
              <a:rPr lang="en-US" sz="2498" dirty="0" err="1">
                <a:latin typeface="Calibri" pitchFamily="34" charset="0"/>
              </a:rPr>
              <a:t>olarak</a:t>
            </a:r>
            <a:r>
              <a:rPr lang="en-US" sz="2498" dirty="0">
                <a:latin typeface="Calibri" pitchFamily="34" charset="0"/>
              </a:rPr>
              <a:t> </a:t>
            </a:r>
            <a:r>
              <a:rPr lang="en-US" sz="2498" dirty="0" err="1">
                <a:latin typeface="Calibri" pitchFamily="34" charset="0"/>
              </a:rPr>
              <a:t>metninize</a:t>
            </a:r>
            <a:r>
              <a:rPr lang="en-US" sz="2498" dirty="0">
                <a:latin typeface="Calibri" pitchFamily="34" charset="0"/>
              </a:rPr>
              <a:t> </a:t>
            </a:r>
            <a:r>
              <a:rPr lang="en-US" sz="2498" dirty="0" err="1">
                <a:latin typeface="Calibri" pitchFamily="34" charset="0"/>
              </a:rPr>
              <a:t>göre</a:t>
            </a:r>
            <a:r>
              <a:rPr lang="en-US" sz="2498" dirty="0">
                <a:latin typeface="Calibri" pitchFamily="34" charset="0"/>
              </a:rPr>
              <a:t> </a:t>
            </a:r>
            <a:r>
              <a:rPr lang="en-US" sz="2498" dirty="0" err="1">
                <a:latin typeface="Calibri" pitchFamily="34" charset="0"/>
              </a:rPr>
              <a:t>yeniden</a:t>
            </a:r>
            <a:r>
              <a:rPr lang="en-US" sz="2498" dirty="0">
                <a:latin typeface="Calibri" pitchFamily="34" charset="0"/>
              </a:rPr>
              <a:t> </a:t>
            </a:r>
            <a:r>
              <a:rPr lang="en-US" sz="2498" dirty="0" err="1">
                <a:latin typeface="Calibri" pitchFamily="34" charset="0"/>
              </a:rPr>
              <a:t>boyutlan</a:t>
            </a:r>
            <a:r>
              <a:rPr lang="tr-TR" sz="2498" dirty="0" err="1">
                <a:latin typeface="Calibri" pitchFamily="34" charset="0"/>
              </a:rPr>
              <a:t>acaktır</a:t>
            </a:r>
            <a:r>
              <a:rPr lang="en-US" sz="2498" dirty="0">
                <a:latin typeface="Calibri" pitchFamily="34" charset="0"/>
              </a:rPr>
              <a:t>. </a:t>
            </a:r>
            <a:endParaRPr lang="tr-TR" sz="2498" dirty="0">
              <a:latin typeface="Calibri" pitchFamily="34" charset="0"/>
            </a:endParaRPr>
          </a:p>
          <a:p>
            <a:pPr eaLnBrk="1" hangingPunct="1"/>
            <a:endParaRPr lang="en-US" sz="2498" dirty="0">
              <a:latin typeface="Calibri" pitchFamily="34" charset="0"/>
            </a:endParaRPr>
          </a:p>
          <a:p>
            <a:pPr eaLnBrk="1" hangingPunct="1"/>
            <a:r>
              <a:rPr lang="en-US" sz="2498" dirty="0">
                <a:latin typeface="Calibri" pitchFamily="34" charset="0"/>
              </a:rPr>
              <a:t>Bu </a:t>
            </a:r>
            <a:r>
              <a:rPr lang="en-US" sz="2498" dirty="0" err="1">
                <a:latin typeface="Calibri" pitchFamily="34" charset="0"/>
              </a:rPr>
              <a:t>metin</a:t>
            </a:r>
            <a:r>
              <a:rPr lang="en-US" sz="2498" dirty="0">
                <a:latin typeface="Calibri" pitchFamily="34" charset="0"/>
              </a:rPr>
              <a:t> </a:t>
            </a:r>
            <a:r>
              <a:rPr lang="en-US" sz="2498" b="1" dirty="0">
                <a:latin typeface="Calibri" pitchFamily="34" charset="0"/>
              </a:rPr>
              <a:t>Calibri </a:t>
            </a:r>
            <a:r>
              <a:rPr lang="tr-TR" sz="2498" b="1" dirty="0">
                <a:latin typeface="Calibri" pitchFamily="34" charset="0"/>
              </a:rPr>
              <a:t>25</a:t>
            </a:r>
            <a:r>
              <a:rPr lang="en-US" sz="2498" b="1" dirty="0" err="1">
                <a:latin typeface="Calibri" pitchFamily="34" charset="0"/>
              </a:rPr>
              <a:t>pt'dir</a:t>
            </a:r>
            <a:r>
              <a:rPr lang="en-US" sz="2498" b="1" dirty="0">
                <a:latin typeface="Calibri" pitchFamily="34" charset="0"/>
              </a:rPr>
              <a:t> </a:t>
            </a:r>
            <a:r>
              <a:rPr lang="en-US" sz="2498" dirty="0" err="1">
                <a:latin typeface="Calibri" pitchFamily="34" charset="0"/>
              </a:rPr>
              <a:t>ve</a:t>
            </a:r>
            <a:r>
              <a:rPr lang="en-US" sz="2498" dirty="0">
                <a:latin typeface="Calibri" pitchFamily="34" charset="0"/>
              </a:rPr>
              <a:t> </a:t>
            </a:r>
            <a:r>
              <a:rPr lang="tr-TR" sz="2498" b="1" dirty="0">
                <a:latin typeface="Calibri" pitchFamily="34" charset="0"/>
              </a:rPr>
              <a:t>70x100</a:t>
            </a:r>
            <a:r>
              <a:rPr lang="en-US" sz="2498" b="1" dirty="0">
                <a:latin typeface="Calibri" pitchFamily="34" charset="0"/>
              </a:rPr>
              <a:t> pos</a:t>
            </a:r>
            <a:r>
              <a:rPr lang="tr-TR" sz="2498" b="1" dirty="0">
                <a:latin typeface="Calibri" pitchFamily="34" charset="0"/>
              </a:rPr>
              <a:t>terde</a:t>
            </a:r>
            <a:r>
              <a:rPr lang="en-US" sz="2498" b="1" dirty="0">
                <a:latin typeface="Calibri" pitchFamily="34" charset="0"/>
              </a:rPr>
              <a:t> </a:t>
            </a:r>
            <a:r>
              <a:rPr lang="tr-TR" sz="2498" b="1" dirty="0">
                <a:latin typeface="Calibri" pitchFamily="34" charset="0"/>
              </a:rPr>
              <a:t>1,5</a:t>
            </a:r>
            <a:r>
              <a:rPr lang="en-US" sz="2498" b="1" dirty="0">
                <a:latin typeface="Calibri" pitchFamily="34" charset="0"/>
              </a:rPr>
              <a:t> </a:t>
            </a:r>
            <a:r>
              <a:rPr lang="en-US" sz="2498" b="1" dirty="0" err="1">
                <a:latin typeface="Calibri" pitchFamily="34" charset="0"/>
              </a:rPr>
              <a:t>metreye</a:t>
            </a:r>
            <a:r>
              <a:rPr lang="en-US" sz="2498" dirty="0">
                <a:latin typeface="Calibri" pitchFamily="34" charset="0"/>
              </a:rPr>
              <a:t> </a:t>
            </a:r>
            <a:r>
              <a:rPr lang="en-US" sz="2498" dirty="0" err="1">
                <a:latin typeface="Calibri" pitchFamily="34" charset="0"/>
              </a:rPr>
              <a:t>kadar</a:t>
            </a:r>
            <a:r>
              <a:rPr lang="en-US" sz="2498" dirty="0">
                <a:latin typeface="Calibri" pitchFamily="34" charset="0"/>
              </a:rPr>
              <a:t> </a:t>
            </a:r>
            <a:r>
              <a:rPr lang="en-US" sz="2498" dirty="0" err="1">
                <a:latin typeface="Calibri" pitchFamily="34" charset="0"/>
              </a:rPr>
              <a:t>kolayca</a:t>
            </a:r>
            <a:r>
              <a:rPr lang="en-US" sz="2498" dirty="0">
                <a:latin typeface="Calibri" pitchFamily="34" charset="0"/>
              </a:rPr>
              <a:t> </a:t>
            </a:r>
            <a:r>
              <a:rPr lang="en-US" sz="2498" dirty="0" err="1">
                <a:latin typeface="Calibri" pitchFamily="34" charset="0"/>
              </a:rPr>
              <a:t>okunabilir</a:t>
            </a:r>
            <a:r>
              <a:rPr lang="en-US" sz="2498" dirty="0">
                <a:latin typeface="Calibri" pitchFamily="34" charset="0"/>
              </a:rPr>
              <a:t>.</a:t>
            </a:r>
          </a:p>
          <a:p>
            <a:pPr eaLnBrk="1" hangingPunct="1"/>
            <a:endParaRPr lang="en-US" sz="2498" dirty="0">
              <a:latin typeface="Calibri" pitchFamily="34" charset="0"/>
            </a:endParaRPr>
          </a:p>
          <a:p>
            <a:pPr eaLnBrk="1" hangingPunct="1"/>
            <a:r>
              <a:rPr lang="en-US" sz="2498" dirty="0" err="1">
                <a:latin typeface="Calibri" pitchFamily="34" charset="0"/>
              </a:rPr>
              <a:t>Basılı</a:t>
            </a:r>
            <a:r>
              <a:rPr lang="en-US" sz="2498" dirty="0">
                <a:latin typeface="Calibri" pitchFamily="34" charset="0"/>
              </a:rPr>
              <a:t> </a:t>
            </a:r>
            <a:r>
              <a:rPr lang="en-US" sz="2498" dirty="0" err="1">
                <a:latin typeface="Calibri" pitchFamily="34" charset="0"/>
              </a:rPr>
              <a:t>posterinizde</a:t>
            </a:r>
            <a:r>
              <a:rPr lang="en-US" sz="2498" dirty="0">
                <a:latin typeface="Calibri" pitchFamily="34" charset="0"/>
              </a:rPr>
              <a:t> </a:t>
            </a:r>
            <a:r>
              <a:rPr lang="en-US" sz="2498" dirty="0" err="1">
                <a:latin typeface="Calibri" pitchFamily="34" charset="0"/>
              </a:rPr>
              <a:t>nasıl</a:t>
            </a:r>
            <a:r>
              <a:rPr lang="en-US" sz="2498" dirty="0">
                <a:latin typeface="Calibri" pitchFamily="34" charset="0"/>
              </a:rPr>
              <a:t> </a:t>
            </a:r>
            <a:r>
              <a:rPr lang="en-US" sz="2498" dirty="0" err="1">
                <a:latin typeface="Calibri" pitchFamily="34" charset="0"/>
              </a:rPr>
              <a:t>görüneceğini</a:t>
            </a:r>
            <a:r>
              <a:rPr lang="en-US" sz="2498" dirty="0">
                <a:latin typeface="Calibri" pitchFamily="34" charset="0"/>
              </a:rPr>
              <a:t> </a:t>
            </a:r>
            <a:r>
              <a:rPr lang="en-US" sz="2498" b="1" dirty="0" err="1">
                <a:latin typeface="Calibri" pitchFamily="34" charset="0"/>
              </a:rPr>
              <a:t>önizlemek</a:t>
            </a:r>
            <a:r>
              <a:rPr lang="en-US" sz="2498" b="1" dirty="0">
                <a:latin typeface="Calibri" pitchFamily="34" charset="0"/>
              </a:rPr>
              <a:t> </a:t>
            </a:r>
            <a:r>
              <a:rPr lang="en-US" sz="2498" b="1" dirty="0" err="1">
                <a:latin typeface="Calibri" pitchFamily="34" charset="0"/>
              </a:rPr>
              <a:t>için</a:t>
            </a:r>
            <a:r>
              <a:rPr lang="tr-TR" sz="2498" b="1" dirty="0">
                <a:latin typeface="Calibri" pitchFamily="34" charset="0"/>
              </a:rPr>
              <a:t> </a:t>
            </a:r>
            <a:r>
              <a:rPr lang="en-US" sz="2498" b="1" dirty="0">
                <a:latin typeface="Calibri" pitchFamily="34" charset="0"/>
              </a:rPr>
              <a:t>% 100’e </a:t>
            </a:r>
            <a:r>
              <a:rPr lang="tr-TR" sz="2498" b="1" dirty="0">
                <a:latin typeface="Calibri" pitchFamily="34" charset="0"/>
              </a:rPr>
              <a:t>kadar </a:t>
            </a:r>
            <a:r>
              <a:rPr lang="en-US" sz="2498" b="1" dirty="0" err="1">
                <a:latin typeface="Calibri" pitchFamily="34" charset="0"/>
              </a:rPr>
              <a:t>yakınlaştırın</a:t>
            </a:r>
            <a:r>
              <a:rPr lang="en-US" sz="2498" b="1" dirty="0">
                <a:latin typeface="Calibri" pitchFamily="34" charset="0"/>
              </a:rPr>
              <a:t>.</a:t>
            </a:r>
            <a:endParaRPr lang="tr-TR" sz="2498" b="1" dirty="0">
              <a:latin typeface="Calibri" pitchFamily="34" charset="0"/>
            </a:endParaRPr>
          </a:p>
          <a:p>
            <a:pPr eaLnBrk="1" hangingPunct="1"/>
            <a:endParaRPr lang="tr-TR" sz="2498" dirty="0">
              <a:latin typeface="Calibri" pitchFamily="34" charset="0"/>
            </a:endParaRPr>
          </a:p>
          <a:p>
            <a:pPr eaLnBrk="1" hangingPunct="1"/>
            <a:r>
              <a:rPr lang="tr-TR" sz="2498" dirty="0">
                <a:latin typeface="Calibri" pitchFamily="34"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98" dirty="0">
              <a:latin typeface="Calibri" pitchFamily="34" charset="0"/>
            </a:endParaRPr>
          </a:p>
        </p:txBody>
      </p:sp>
      <p:sp>
        <p:nvSpPr>
          <p:cNvPr id="35" name="Rectangle 34"/>
          <p:cNvSpPr/>
          <p:nvPr/>
        </p:nvSpPr>
        <p:spPr>
          <a:xfrm>
            <a:off x="16799985" y="14676254"/>
            <a:ext cx="6999993" cy="74228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4496" b="1" dirty="0">
                <a:solidFill>
                  <a:schemeClr val="accent3">
                    <a:lumMod val="20000"/>
                    <a:lumOff val="80000"/>
                  </a:schemeClr>
                </a:solidFill>
              </a:rPr>
              <a:t>Tartışma</a:t>
            </a:r>
            <a:endParaRPr lang="en-US" sz="4496" b="1" dirty="0">
              <a:solidFill>
                <a:schemeClr val="accent3">
                  <a:lumMod val="20000"/>
                  <a:lumOff val="80000"/>
                </a:schemeClr>
              </a:solidFill>
            </a:endParaRPr>
          </a:p>
        </p:txBody>
      </p:sp>
      <p:sp>
        <p:nvSpPr>
          <p:cNvPr id="14" name="Text Box 193"/>
          <p:cNvSpPr txBox="1">
            <a:spLocks noChangeArrowheads="1"/>
          </p:cNvSpPr>
          <p:nvPr/>
        </p:nvSpPr>
        <p:spPr bwMode="auto">
          <a:xfrm>
            <a:off x="16799985" y="24938994"/>
            <a:ext cx="6999993" cy="8364869"/>
          </a:xfrm>
          <a:prstGeom prst="rect">
            <a:avLst/>
          </a:prstGeom>
          <a:solidFill>
            <a:schemeClr val="bg1"/>
          </a:solidFill>
          <a:ln w="12700">
            <a:solidFill>
              <a:schemeClr val="accent1">
                <a:lumMod val="75000"/>
              </a:schemeClr>
            </a:solidFill>
          </a:ln>
          <a:effectLst/>
        </p:spPr>
        <p:txBody>
          <a:bodyPr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a:p>
            <a:pPr marL="457200" indent="-457200" eaLnBrk="1" hangingPunct="1">
              <a:buFont typeface="+mj-lt"/>
              <a:buAutoNum type="arabicPeriod"/>
            </a:pPr>
            <a:r>
              <a:rPr lang="tr-TR" sz="2498" dirty="0">
                <a:latin typeface="Calibri" pitchFamily="34" charset="0"/>
              </a:rPr>
              <a:t>-</a:t>
            </a:r>
          </a:p>
        </p:txBody>
      </p:sp>
      <p:sp>
        <p:nvSpPr>
          <p:cNvPr id="36" name="Rectangle 35"/>
          <p:cNvSpPr/>
          <p:nvPr/>
        </p:nvSpPr>
        <p:spPr>
          <a:xfrm>
            <a:off x="16799985" y="24196707"/>
            <a:ext cx="6999993" cy="74228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4496" b="1" dirty="0">
                <a:solidFill>
                  <a:schemeClr val="accent3">
                    <a:lumMod val="20000"/>
                    <a:lumOff val="80000"/>
                  </a:schemeClr>
                </a:solidFill>
              </a:rPr>
              <a:t>Referanslar</a:t>
            </a:r>
            <a:endParaRPr lang="en-US" sz="4496" b="1" dirty="0">
              <a:solidFill>
                <a:schemeClr val="accent3">
                  <a:lumMod val="20000"/>
                  <a:lumOff val="80000"/>
                </a:schemeClr>
              </a:solidFill>
            </a:endParaRP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3383406111"/>
              </p:ext>
            </p:extLst>
          </p:nvPr>
        </p:nvGraphicFramePr>
        <p:xfrm>
          <a:off x="9087665" y="26648835"/>
          <a:ext cx="6999992" cy="6535711"/>
        </p:xfrm>
        <a:graphic>
          <a:graphicData uri="http://schemas.openxmlformats.org/drawingml/2006/table">
            <a:tbl>
              <a:tblPr firstRow="1" bandRow="1">
                <a:tableStyleId>{F5AB1C69-6EDB-4FF4-983F-18BD219EF322}</a:tableStyleId>
              </a:tblPr>
              <a:tblGrid>
                <a:gridCol w="1749998">
                  <a:extLst>
                    <a:ext uri="{9D8B030D-6E8A-4147-A177-3AD203B41FA5}">
                      <a16:colId xmlns:a16="http://schemas.microsoft.com/office/drawing/2014/main" val="20000"/>
                    </a:ext>
                  </a:extLst>
                </a:gridCol>
                <a:gridCol w="1749998">
                  <a:extLst>
                    <a:ext uri="{9D8B030D-6E8A-4147-A177-3AD203B41FA5}">
                      <a16:colId xmlns:a16="http://schemas.microsoft.com/office/drawing/2014/main" val="20001"/>
                    </a:ext>
                  </a:extLst>
                </a:gridCol>
                <a:gridCol w="1749998">
                  <a:extLst>
                    <a:ext uri="{9D8B030D-6E8A-4147-A177-3AD203B41FA5}">
                      <a16:colId xmlns:a16="http://schemas.microsoft.com/office/drawing/2014/main" val="20002"/>
                    </a:ext>
                  </a:extLst>
                </a:gridCol>
                <a:gridCol w="1749998">
                  <a:extLst>
                    <a:ext uri="{9D8B030D-6E8A-4147-A177-3AD203B41FA5}">
                      <a16:colId xmlns:a16="http://schemas.microsoft.com/office/drawing/2014/main" val="20003"/>
                    </a:ext>
                  </a:extLst>
                </a:gridCol>
              </a:tblGrid>
              <a:tr h="933673">
                <a:tc>
                  <a:txBody>
                    <a:bodyPr/>
                    <a:lstStyle/>
                    <a:p>
                      <a:endParaRPr lang="en-US" sz="2600" dirty="0"/>
                    </a:p>
                  </a:txBody>
                  <a:tcPr marL="70000" marR="70000" marT="37114" marB="37114" anchor="ctr">
                    <a:solidFill>
                      <a:schemeClr val="accent1">
                        <a:lumMod val="75000"/>
                      </a:schemeClr>
                    </a:solidFill>
                  </a:tcPr>
                </a:tc>
                <a:tc>
                  <a:txBody>
                    <a:bodyPr/>
                    <a:lstStyle/>
                    <a:p>
                      <a:pPr algn="ctr"/>
                      <a:r>
                        <a:rPr lang="tr-TR" sz="2600" dirty="0"/>
                        <a:t>Başlık</a:t>
                      </a:r>
                      <a:endParaRPr lang="en-US" sz="2600" dirty="0"/>
                    </a:p>
                  </a:txBody>
                  <a:tcPr marL="70000" marR="70000" marT="37114" marB="37114" anchor="ctr">
                    <a:solidFill>
                      <a:schemeClr val="accent1">
                        <a:lumMod val="75000"/>
                      </a:schemeClr>
                    </a:solidFill>
                  </a:tcPr>
                </a:tc>
                <a:tc>
                  <a:txBody>
                    <a:bodyPr/>
                    <a:lstStyle/>
                    <a:p>
                      <a:pPr algn="ctr"/>
                      <a:r>
                        <a:rPr lang="tr-TR" sz="2600" dirty="0"/>
                        <a:t>Başlık</a:t>
                      </a:r>
                      <a:endParaRPr lang="en-US" sz="2600" dirty="0"/>
                    </a:p>
                  </a:txBody>
                  <a:tcPr marL="70000" marR="70000" marT="37114" marB="37114" anchor="ctr">
                    <a:solidFill>
                      <a:schemeClr val="accent1">
                        <a:lumMod val="75000"/>
                      </a:schemeClr>
                    </a:solidFill>
                  </a:tcPr>
                </a:tc>
                <a:tc>
                  <a:txBody>
                    <a:bodyPr/>
                    <a:lstStyle/>
                    <a:p>
                      <a:pPr algn="ctr"/>
                      <a:r>
                        <a:rPr lang="tr-TR" sz="2600" dirty="0"/>
                        <a:t>Başlık</a:t>
                      </a:r>
                      <a:endParaRPr lang="en-US" sz="2600" dirty="0"/>
                    </a:p>
                  </a:txBody>
                  <a:tcPr marL="70000" marR="70000" marT="37114" marB="37114" anchor="ctr">
                    <a:solidFill>
                      <a:schemeClr val="accent1">
                        <a:lumMod val="75000"/>
                      </a:schemeClr>
                    </a:solidFill>
                  </a:tcPr>
                </a:tc>
                <a:extLst>
                  <a:ext uri="{0D108BD9-81ED-4DB2-BD59-A6C34878D82A}">
                    <a16:rowId xmlns:a16="http://schemas.microsoft.com/office/drawing/2014/main" val="10000"/>
                  </a:ext>
                </a:extLst>
              </a:tr>
              <a:tr h="933673">
                <a:tc>
                  <a:txBody>
                    <a:bodyPr/>
                    <a:lstStyle/>
                    <a:p>
                      <a:r>
                        <a:rPr lang="tr-TR" sz="2600" dirty="0"/>
                        <a:t>Değer</a:t>
                      </a:r>
                      <a:endParaRPr lang="en-US" sz="2600" dirty="0"/>
                    </a:p>
                  </a:txBody>
                  <a:tcPr marL="70000" marR="70000" marT="37114" marB="37114" anchor="ctr"/>
                </a:tc>
                <a:tc>
                  <a:txBody>
                    <a:bodyPr/>
                    <a:lstStyle/>
                    <a:p>
                      <a:pPr algn="ctr"/>
                      <a:r>
                        <a:rPr lang="en-US" sz="2600" dirty="0"/>
                        <a:t>800</a:t>
                      </a:r>
                    </a:p>
                  </a:txBody>
                  <a:tcPr marL="70000" marR="70000" marT="37114" marB="37114" anchor="ctr"/>
                </a:tc>
                <a:tc>
                  <a:txBody>
                    <a:bodyPr/>
                    <a:lstStyle/>
                    <a:p>
                      <a:pPr algn="ctr"/>
                      <a:r>
                        <a:rPr lang="en-US" sz="2600" dirty="0"/>
                        <a:t>790</a:t>
                      </a:r>
                    </a:p>
                  </a:txBody>
                  <a:tcPr marL="70000" marR="70000" marT="37114" marB="37114" anchor="ctr"/>
                </a:tc>
                <a:tc>
                  <a:txBody>
                    <a:bodyPr/>
                    <a:lstStyle/>
                    <a:p>
                      <a:pPr algn="ctr"/>
                      <a:r>
                        <a:rPr lang="en-US" sz="2600" dirty="0"/>
                        <a:t>4001</a:t>
                      </a:r>
                    </a:p>
                  </a:txBody>
                  <a:tcPr marL="70000" marR="70000" marT="37114" marB="37114" anchor="ctr"/>
                </a:tc>
                <a:extLst>
                  <a:ext uri="{0D108BD9-81ED-4DB2-BD59-A6C34878D82A}">
                    <a16:rowId xmlns:a16="http://schemas.microsoft.com/office/drawing/2014/main" val="10001"/>
                  </a:ext>
                </a:extLst>
              </a:tr>
              <a:tr h="933673">
                <a:tc>
                  <a:txBody>
                    <a:bodyPr/>
                    <a:lstStyle/>
                    <a:p>
                      <a:r>
                        <a:rPr lang="tr-TR" sz="2600" dirty="0"/>
                        <a:t>Değer</a:t>
                      </a:r>
                      <a:endParaRPr lang="en-US" sz="2600" dirty="0"/>
                    </a:p>
                  </a:txBody>
                  <a:tcPr marL="70000" marR="70000" marT="37114" marB="37114" anchor="ctr"/>
                </a:tc>
                <a:tc>
                  <a:txBody>
                    <a:bodyPr/>
                    <a:lstStyle/>
                    <a:p>
                      <a:pPr algn="ctr"/>
                      <a:r>
                        <a:rPr lang="en-US" sz="2600" dirty="0"/>
                        <a:t>356</a:t>
                      </a:r>
                    </a:p>
                  </a:txBody>
                  <a:tcPr marL="70000" marR="70000" marT="37114" marB="37114" anchor="ctr"/>
                </a:tc>
                <a:tc>
                  <a:txBody>
                    <a:bodyPr/>
                    <a:lstStyle/>
                    <a:p>
                      <a:pPr algn="ctr"/>
                      <a:r>
                        <a:rPr lang="en-US" sz="2600" dirty="0"/>
                        <a:t>856</a:t>
                      </a:r>
                    </a:p>
                  </a:txBody>
                  <a:tcPr marL="70000" marR="70000" marT="37114" marB="37114" anchor="ctr"/>
                </a:tc>
                <a:tc>
                  <a:txBody>
                    <a:bodyPr/>
                    <a:lstStyle/>
                    <a:p>
                      <a:pPr algn="ctr"/>
                      <a:r>
                        <a:rPr lang="en-US" sz="2600" dirty="0"/>
                        <a:t>290</a:t>
                      </a:r>
                    </a:p>
                  </a:txBody>
                  <a:tcPr marL="70000" marR="70000" marT="37114" marB="37114" anchor="ctr"/>
                </a:tc>
                <a:extLst>
                  <a:ext uri="{0D108BD9-81ED-4DB2-BD59-A6C34878D82A}">
                    <a16:rowId xmlns:a16="http://schemas.microsoft.com/office/drawing/2014/main" val="10002"/>
                  </a:ext>
                </a:extLst>
              </a:tr>
              <a:tr h="933673">
                <a:tc>
                  <a:txBody>
                    <a:bodyPr/>
                    <a:lstStyle/>
                    <a:p>
                      <a:r>
                        <a:rPr lang="tr-TR" sz="2600" dirty="0"/>
                        <a:t>Değer</a:t>
                      </a:r>
                      <a:endParaRPr lang="en-US" sz="2600" dirty="0"/>
                    </a:p>
                  </a:txBody>
                  <a:tcPr marL="70000" marR="70000" marT="37114" marB="37114" anchor="ctr"/>
                </a:tc>
                <a:tc>
                  <a:txBody>
                    <a:bodyPr/>
                    <a:lstStyle/>
                    <a:p>
                      <a:pPr algn="ctr"/>
                      <a:r>
                        <a:rPr lang="en-US" sz="2600" dirty="0"/>
                        <a:t>228</a:t>
                      </a:r>
                    </a:p>
                  </a:txBody>
                  <a:tcPr marL="70000" marR="70000" marT="37114" marB="37114" anchor="ctr"/>
                </a:tc>
                <a:tc>
                  <a:txBody>
                    <a:bodyPr/>
                    <a:lstStyle/>
                    <a:p>
                      <a:pPr algn="ctr"/>
                      <a:r>
                        <a:rPr lang="en-US" sz="2600" dirty="0"/>
                        <a:t>134</a:t>
                      </a:r>
                    </a:p>
                  </a:txBody>
                  <a:tcPr marL="70000" marR="70000" marT="37114" marB="37114" anchor="ctr"/>
                </a:tc>
                <a:tc>
                  <a:txBody>
                    <a:bodyPr/>
                    <a:lstStyle/>
                    <a:p>
                      <a:pPr algn="ctr"/>
                      <a:r>
                        <a:rPr lang="en-US" sz="2600" dirty="0"/>
                        <a:t>238</a:t>
                      </a:r>
                    </a:p>
                  </a:txBody>
                  <a:tcPr marL="70000" marR="70000" marT="37114" marB="37114" anchor="ctr"/>
                </a:tc>
                <a:extLst>
                  <a:ext uri="{0D108BD9-81ED-4DB2-BD59-A6C34878D82A}">
                    <a16:rowId xmlns:a16="http://schemas.microsoft.com/office/drawing/2014/main" val="10003"/>
                  </a:ext>
                </a:extLst>
              </a:tr>
              <a:tr h="933673">
                <a:tc>
                  <a:txBody>
                    <a:bodyPr/>
                    <a:lstStyle/>
                    <a:p>
                      <a:r>
                        <a:rPr lang="tr-TR" sz="2600" dirty="0"/>
                        <a:t>Değer</a:t>
                      </a:r>
                      <a:endParaRPr lang="en-US" sz="2600" dirty="0"/>
                    </a:p>
                  </a:txBody>
                  <a:tcPr marL="70000" marR="70000" marT="37114" marB="37114" anchor="ctr"/>
                </a:tc>
                <a:tc>
                  <a:txBody>
                    <a:bodyPr/>
                    <a:lstStyle/>
                    <a:p>
                      <a:pPr algn="ctr"/>
                      <a:r>
                        <a:rPr lang="en-US" sz="2600" dirty="0"/>
                        <a:t>954</a:t>
                      </a:r>
                    </a:p>
                  </a:txBody>
                  <a:tcPr marL="70000" marR="70000" marT="37114" marB="37114" anchor="ctr"/>
                </a:tc>
                <a:tc>
                  <a:txBody>
                    <a:bodyPr/>
                    <a:lstStyle/>
                    <a:p>
                      <a:pPr algn="ctr"/>
                      <a:r>
                        <a:rPr lang="en-US" sz="2600" dirty="0"/>
                        <a:t>875</a:t>
                      </a:r>
                    </a:p>
                  </a:txBody>
                  <a:tcPr marL="70000" marR="70000" marT="37114" marB="37114" anchor="ctr"/>
                </a:tc>
                <a:tc>
                  <a:txBody>
                    <a:bodyPr/>
                    <a:lstStyle/>
                    <a:p>
                      <a:pPr algn="ctr"/>
                      <a:r>
                        <a:rPr lang="en-US" sz="2600" dirty="0"/>
                        <a:t>976</a:t>
                      </a:r>
                    </a:p>
                  </a:txBody>
                  <a:tcPr marL="70000" marR="70000" marT="37114" marB="37114" anchor="ctr"/>
                </a:tc>
                <a:extLst>
                  <a:ext uri="{0D108BD9-81ED-4DB2-BD59-A6C34878D82A}">
                    <a16:rowId xmlns:a16="http://schemas.microsoft.com/office/drawing/2014/main" val="10004"/>
                  </a:ext>
                </a:extLst>
              </a:tr>
              <a:tr h="933673">
                <a:tc>
                  <a:txBody>
                    <a:bodyPr/>
                    <a:lstStyle/>
                    <a:p>
                      <a:r>
                        <a:rPr lang="tr-TR" sz="2600" dirty="0"/>
                        <a:t>Değer</a:t>
                      </a:r>
                      <a:endParaRPr lang="en-US" sz="2600" dirty="0"/>
                    </a:p>
                  </a:txBody>
                  <a:tcPr marL="70000" marR="70000" marT="37114" marB="37114" anchor="ctr"/>
                </a:tc>
                <a:tc>
                  <a:txBody>
                    <a:bodyPr/>
                    <a:lstStyle/>
                    <a:p>
                      <a:pPr algn="ctr"/>
                      <a:r>
                        <a:rPr lang="en-US" sz="2600" dirty="0"/>
                        <a:t>324</a:t>
                      </a:r>
                    </a:p>
                  </a:txBody>
                  <a:tcPr marL="70000" marR="70000" marT="37114" marB="37114" anchor="ctr"/>
                </a:tc>
                <a:tc>
                  <a:txBody>
                    <a:bodyPr/>
                    <a:lstStyle/>
                    <a:p>
                      <a:pPr algn="ctr"/>
                      <a:r>
                        <a:rPr lang="en-US" sz="2600" dirty="0"/>
                        <a:t>325</a:t>
                      </a:r>
                    </a:p>
                  </a:txBody>
                  <a:tcPr marL="70000" marR="70000" marT="37114" marB="37114" anchor="ctr"/>
                </a:tc>
                <a:tc>
                  <a:txBody>
                    <a:bodyPr/>
                    <a:lstStyle/>
                    <a:p>
                      <a:pPr algn="ctr"/>
                      <a:r>
                        <a:rPr lang="en-US" sz="2600" dirty="0"/>
                        <a:t>301</a:t>
                      </a:r>
                    </a:p>
                  </a:txBody>
                  <a:tcPr marL="70000" marR="70000" marT="37114" marB="37114" anchor="ctr"/>
                </a:tc>
                <a:extLst>
                  <a:ext uri="{0D108BD9-81ED-4DB2-BD59-A6C34878D82A}">
                    <a16:rowId xmlns:a16="http://schemas.microsoft.com/office/drawing/2014/main" val="10005"/>
                  </a:ext>
                </a:extLst>
              </a:tr>
              <a:tr h="933673">
                <a:tc>
                  <a:txBody>
                    <a:bodyPr/>
                    <a:lstStyle/>
                    <a:p>
                      <a:r>
                        <a:rPr lang="tr-TR" sz="2600" dirty="0"/>
                        <a:t>Değer</a:t>
                      </a:r>
                      <a:endParaRPr lang="en-US" sz="2600" dirty="0"/>
                    </a:p>
                  </a:txBody>
                  <a:tcPr marL="70000" marR="70000" marT="37114" marB="37114" anchor="ctr"/>
                </a:tc>
                <a:tc>
                  <a:txBody>
                    <a:bodyPr/>
                    <a:lstStyle/>
                    <a:p>
                      <a:pPr algn="ctr"/>
                      <a:r>
                        <a:rPr lang="en-US" sz="2600" dirty="0"/>
                        <a:t>199</a:t>
                      </a:r>
                    </a:p>
                  </a:txBody>
                  <a:tcPr marL="70000" marR="70000" marT="37114" marB="37114" anchor="ctr"/>
                </a:tc>
                <a:tc>
                  <a:txBody>
                    <a:bodyPr/>
                    <a:lstStyle/>
                    <a:p>
                      <a:pPr algn="ctr"/>
                      <a:r>
                        <a:rPr lang="en-US" sz="2600" dirty="0"/>
                        <a:t>137</a:t>
                      </a:r>
                    </a:p>
                  </a:txBody>
                  <a:tcPr marL="70000" marR="70000" marT="37114" marB="37114" anchor="ctr"/>
                </a:tc>
                <a:tc>
                  <a:txBody>
                    <a:bodyPr/>
                    <a:lstStyle/>
                    <a:p>
                      <a:pPr algn="ctr"/>
                      <a:r>
                        <a:rPr lang="en-US" sz="2600" dirty="0"/>
                        <a:t>186</a:t>
                      </a:r>
                    </a:p>
                  </a:txBody>
                  <a:tcPr marL="70000" marR="70000" marT="37114" marB="37114"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387672" y="15392429"/>
                <a:ext cx="6999993" cy="13481013"/>
              </a:xfrm>
              <a:prstGeom prst="rect">
                <a:avLst/>
              </a:prstGeom>
              <a:solidFill>
                <a:schemeClr val="bg1"/>
              </a:solidFill>
              <a:ln w="12700">
                <a:solidFill>
                  <a:schemeClr val="accent1">
                    <a:lumMod val="75000"/>
                  </a:schemeClr>
                </a:solidFill>
              </a:ln>
              <a:effectLst/>
            </p:spPr>
            <p:txBody>
              <a:bodyPr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tr-TR" sz="2498" dirty="0">
                    <a:latin typeface="+mn-lt"/>
                  </a:rPr>
                  <a:t>Bu poster İstanbul Gedik </a:t>
                </a:r>
                <a:r>
                  <a:rPr lang="tr-TR" sz="2498" dirty="0" err="1">
                    <a:latin typeface="+mn-lt"/>
                  </a:rPr>
                  <a:t>Üni</a:t>
                </a:r>
                <a:r>
                  <a:rPr lang="tr-TR" sz="2498" dirty="0">
                    <a:latin typeface="+mn-lt"/>
                  </a:rPr>
                  <a:t>. </a:t>
                </a:r>
                <a:r>
                  <a:rPr lang="tr-TR" sz="2498" dirty="0" err="1">
                    <a:latin typeface="+mn-lt"/>
                  </a:rPr>
                  <a:t>Mekatronik</a:t>
                </a:r>
                <a:r>
                  <a:rPr lang="tr-TR" sz="2498" dirty="0">
                    <a:latin typeface="+mn-lt"/>
                  </a:rPr>
                  <a:t> Mühendisliği bölümü tarafından, öğrencilerin bilimsel çalışma sunumlarında kullanılmak üzere 70x100cm kağıt boyutuna ayarlanmıştır.  </a:t>
                </a:r>
              </a:p>
              <a:p>
                <a:pPr eaLnBrk="1" hangingPunct="1"/>
                <a:r>
                  <a:rPr lang="tr-TR" sz="2498" b="1" dirty="0">
                    <a:latin typeface="+mn-lt"/>
                  </a:rPr>
                  <a:t>Posterler 70x100cm boyutunda teslim edilmek zorundadır. </a:t>
                </a:r>
              </a:p>
              <a:p>
                <a:pPr eaLnBrk="1" hangingPunct="1"/>
                <a:r>
                  <a:rPr lang="tr-TR" sz="2498" dirty="0">
                    <a:latin typeface="+mn-lt"/>
                  </a:rPr>
                  <a:t>Ancak eğer dilerseniz üzerinde çalışmak veya elinizde tutmak için A4 vb. daha küçük boyutlarda veya sunum sırsında daha iyi bir gösterim için A0 vb. daha büyük boyutlarda baskı alabilirsiniz. </a:t>
                </a:r>
              </a:p>
              <a:p>
                <a:pPr eaLnBrk="1" hangingPunct="1"/>
                <a:r>
                  <a:rPr lang="tr-TR" sz="2498" dirty="0">
                    <a:latin typeface="+mn-lt"/>
                  </a:rPr>
                  <a:t>Bunun için </a:t>
                </a:r>
                <a:r>
                  <a:rPr lang="tr-TR" sz="2498" i="1" dirty="0">
                    <a:latin typeface="+mn-lt"/>
                  </a:rPr>
                  <a:t>Tasarım </a:t>
                </a:r>
                <a:r>
                  <a:rPr lang="tr-TR" sz="2498" i="1" dirty="0">
                    <a:latin typeface="+mn-lt"/>
                    <a:sym typeface="Wingdings" panose="05000000000000000000" pitchFamily="2" charset="2"/>
                  </a:rPr>
                  <a:t> Slayt Boyutu  Özel Slayt Boyutu</a:t>
                </a:r>
                <a:r>
                  <a:rPr lang="tr-TR" sz="2498" dirty="0">
                    <a:latin typeface="+mn-lt"/>
                    <a:sym typeface="Wingdings" panose="05000000000000000000" pitchFamily="2" charset="2"/>
                  </a:rPr>
                  <a:t> bölümünden ilgili sayfa ölçülerini girerek değiştirebilirsiniz. Bu sayede tasarımda yer alan tüm içerik </a:t>
                </a:r>
                <a:r>
                  <a:rPr lang="tr-TR" sz="2498" b="1" dirty="0">
                    <a:latin typeface="+mn-lt"/>
                    <a:sym typeface="Wingdings" panose="05000000000000000000" pitchFamily="2" charset="2"/>
                  </a:rPr>
                  <a:t>otomatik olarak ölçeklenecektir</a:t>
                </a:r>
                <a:r>
                  <a:rPr lang="tr-TR" sz="2498" dirty="0">
                    <a:latin typeface="+mn-lt"/>
                    <a:sym typeface="Wingdings" panose="05000000000000000000" pitchFamily="2" charset="2"/>
                  </a:rPr>
                  <a:t>.</a:t>
                </a:r>
                <a:r>
                  <a:rPr lang="tr-TR" sz="2498" dirty="0">
                    <a:latin typeface="+mn-lt"/>
                  </a:rPr>
                  <a:t> </a:t>
                </a:r>
              </a:p>
              <a:p>
                <a:pPr eaLnBrk="1" hangingPunct="1"/>
                <a:endParaRPr lang="en-US" sz="2498"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2498" b="1" i="1">
                              <a:latin typeface="Cambria Math" panose="02040503050406030204" pitchFamily="18" charset="0"/>
                            </a:rPr>
                          </m:ctrlPr>
                        </m:boxPr>
                        <m:e>
                          <m:f>
                            <m:fPr>
                              <m:ctrlPr>
                                <a:rPr lang="en-US" sz="2498" b="1" i="1">
                                  <a:latin typeface="Cambria Math" panose="02040503050406030204" pitchFamily="18" charset="0"/>
                                </a:rPr>
                              </m:ctrlPr>
                            </m:fPr>
                            <m:num>
                              <m:rad>
                                <m:radPr>
                                  <m:ctrlPr>
                                    <a:rPr lang="en-US" sz="2498" b="1" i="1" smtClean="0">
                                      <a:latin typeface="Cambria Math" panose="02040503050406030204" pitchFamily="18" charset="0"/>
                                    </a:rPr>
                                  </m:ctrlPr>
                                </m:radPr>
                                <m:deg>
                                  <m:r>
                                    <m:rPr>
                                      <m:brk m:alnAt="7"/>
                                    </m:rPr>
                                    <a:rPr lang="tr-TR" sz="2498" b="1" i="1" smtClean="0">
                                      <a:latin typeface="Cambria Math" panose="02040503050406030204" pitchFamily="18" charset="0"/>
                                    </a:rPr>
                                    <m:t>𝟐</m:t>
                                  </m:r>
                                </m:deg>
                                <m:e>
                                  <m:r>
                                    <a:rPr lang="tr-TR" sz="2498" b="1" i="1" smtClean="0">
                                      <a:latin typeface="Cambria Math" panose="02040503050406030204" pitchFamily="18" charset="0"/>
                                    </a:rPr>
                                    <m:t>𝟗</m:t>
                                  </m:r>
                                  <m:r>
                                    <a:rPr lang="tr-TR" sz="2498" b="1" i="1" smtClean="0">
                                      <a:latin typeface="Cambria Math" panose="02040503050406030204" pitchFamily="18" charset="0"/>
                                    </a:rPr>
                                    <m:t> </m:t>
                                  </m:r>
                                </m:e>
                              </m:rad>
                              <m:r>
                                <a:rPr lang="tr-TR" sz="2498" b="1" i="1" smtClean="0">
                                  <a:latin typeface="Cambria Math" panose="02040503050406030204" pitchFamily="18" charset="0"/>
                                </a:rPr>
                                <m:t> (Ö</m:t>
                              </m:r>
                              <m:r>
                                <a:rPr lang="tr-TR" sz="2498" b="1" i="1" smtClean="0">
                                  <a:latin typeface="Cambria Math" panose="02040503050406030204" pitchFamily="18" charset="0"/>
                                </a:rPr>
                                <m:t>𝒓𝒏𝒆𝒌</m:t>
                              </m:r>
                              <m:r>
                                <a:rPr lang="tr-TR" sz="2498" b="1" i="1" smtClean="0">
                                  <a:latin typeface="Cambria Math" panose="02040503050406030204" pitchFamily="18" charset="0"/>
                                </a:rPr>
                                <m:t> </m:t>
                              </m:r>
                              <m:r>
                                <a:rPr lang="tr-TR" sz="2498" b="1" i="1" smtClean="0">
                                  <a:latin typeface="Cambria Math" panose="02040503050406030204" pitchFamily="18" charset="0"/>
                                </a:rPr>
                                <m:t>𝑭𝒐𝒓𝒎</m:t>
                              </m:r>
                              <m:r>
                                <a:rPr lang="tr-TR" sz="2498" b="1" i="1" smtClean="0">
                                  <a:latin typeface="Cambria Math" panose="02040503050406030204" pitchFamily="18" charset="0"/>
                                </a:rPr>
                                <m:t>ü</m:t>
                              </m:r>
                              <m:r>
                                <a:rPr lang="tr-TR" sz="2498" b="1" i="1" smtClean="0">
                                  <a:latin typeface="Cambria Math" panose="02040503050406030204" pitchFamily="18" charset="0"/>
                                </a:rPr>
                                <m:t>𝒍</m:t>
                              </m:r>
                              <m:r>
                                <a:rPr lang="tr-TR" sz="2498" b="1" i="1" smtClean="0">
                                  <a:latin typeface="Cambria Math" panose="02040503050406030204" pitchFamily="18" charset="0"/>
                                </a:rPr>
                                <m:t>)</m:t>
                              </m:r>
                            </m:num>
                            <m:den>
                              <m:r>
                                <a:rPr lang="tr-TR" sz="2498" b="1" i="1" smtClean="0">
                                  <a:latin typeface="Cambria Math" panose="02040503050406030204" pitchFamily="18" charset="0"/>
                                </a:rPr>
                                <m:t>𝟑</m:t>
                              </m:r>
                              <m:r>
                                <a:rPr lang="tr-TR" sz="2498" b="1" i="1" smtClean="0">
                                  <a:latin typeface="Cambria Math" panose="02040503050406030204" pitchFamily="18" charset="0"/>
                                </a:rPr>
                                <m:t> (Ö</m:t>
                              </m:r>
                              <m:r>
                                <a:rPr lang="tr-TR" sz="2498" b="1" i="1" smtClean="0">
                                  <a:latin typeface="Cambria Math" panose="02040503050406030204" pitchFamily="18" charset="0"/>
                                </a:rPr>
                                <m:t>𝒓𝒏𝒆𝒌</m:t>
                              </m:r>
                              <m:r>
                                <a:rPr lang="tr-TR" sz="2498" b="1" i="1" smtClean="0">
                                  <a:latin typeface="Cambria Math" panose="02040503050406030204" pitchFamily="18" charset="0"/>
                                </a:rPr>
                                <m:t> </m:t>
                              </m:r>
                              <m:r>
                                <a:rPr lang="tr-TR" sz="2498" b="1" i="1" smtClean="0">
                                  <a:latin typeface="Cambria Math" panose="02040503050406030204" pitchFamily="18" charset="0"/>
                                </a:rPr>
                                <m:t>𝑭𝒐𝒓𝒎</m:t>
                              </m:r>
                              <m:r>
                                <a:rPr lang="tr-TR" sz="2498" b="1" i="1" smtClean="0">
                                  <a:latin typeface="Cambria Math" panose="02040503050406030204" pitchFamily="18" charset="0"/>
                                </a:rPr>
                                <m:t>ü</m:t>
                              </m:r>
                              <m:r>
                                <a:rPr lang="tr-TR" sz="2498" b="1" i="1" smtClean="0">
                                  <a:latin typeface="Cambria Math" panose="02040503050406030204" pitchFamily="18" charset="0"/>
                                </a:rPr>
                                <m:t>𝒍</m:t>
                              </m:r>
                              <m:r>
                                <a:rPr lang="tr-TR" sz="2498" b="1" i="1" smtClean="0">
                                  <a:latin typeface="Cambria Math" panose="02040503050406030204" pitchFamily="18" charset="0"/>
                                </a:rPr>
                                <m:t>)</m:t>
                              </m:r>
                            </m:den>
                          </m:f>
                        </m:e>
                      </m:box>
                      <m:r>
                        <a:rPr lang="en-US" sz="2498" b="1" i="1">
                          <a:latin typeface="Cambria Math"/>
                        </a:rPr>
                        <m:t> =</m:t>
                      </m:r>
                      <m:r>
                        <a:rPr lang="en-US" sz="2498" b="1" i="1" smtClean="0">
                          <a:latin typeface="Cambria Math"/>
                        </a:rPr>
                        <m:t> </m:t>
                      </m:r>
                      <m:box>
                        <m:boxPr>
                          <m:ctrlPr>
                            <a:rPr lang="en-US" sz="2498" b="1" i="1">
                              <a:latin typeface="Cambria Math" panose="02040503050406030204" pitchFamily="18" charset="0"/>
                            </a:rPr>
                          </m:ctrlPr>
                        </m:boxPr>
                        <m:e>
                          <m:f>
                            <m:fPr>
                              <m:ctrlPr>
                                <a:rPr lang="en-US" sz="2498" b="1" i="1">
                                  <a:latin typeface="Cambria Math" panose="02040503050406030204" pitchFamily="18" charset="0"/>
                                </a:rPr>
                              </m:ctrlPr>
                            </m:fPr>
                            <m:num>
                              <m:sSup>
                                <m:sSupPr>
                                  <m:ctrlPr>
                                    <a:rPr lang="en-US" sz="2498" b="1" i="1" smtClean="0">
                                      <a:latin typeface="Cambria Math" panose="02040503050406030204" pitchFamily="18" charset="0"/>
                                    </a:rPr>
                                  </m:ctrlPr>
                                </m:sSupPr>
                                <m:e>
                                  <m:r>
                                    <a:rPr lang="tr-TR" sz="2498" b="1" i="1" smtClean="0">
                                      <a:latin typeface="Cambria Math" panose="02040503050406030204" pitchFamily="18" charset="0"/>
                                    </a:rPr>
                                    <m:t>𝟑</m:t>
                                  </m:r>
                                </m:e>
                                <m:sup>
                                  <m:r>
                                    <a:rPr lang="tr-TR" sz="2498" b="1" i="1" smtClean="0">
                                      <a:latin typeface="Cambria Math" panose="02040503050406030204" pitchFamily="18" charset="0"/>
                                    </a:rPr>
                                    <m:t>𝟐</m:t>
                                  </m:r>
                                </m:sup>
                              </m:sSup>
                              <m:r>
                                <a:rPr lang="tr-TR" sz="2498" b="1" i="1" smtClean="0">
                                  <a:latin typeface="Cambria Math" panose="02040503050406030204" pitchFamily="18" charset="0"/>
                                </a:rPr>
                                <m:t> (Ö</m:t>
                              </m:r>
                              <m:r>
                                <a:rPr lang="tr-TR" sz="2498" b="1" i="1" smtClean="0">
                                  <a:latin typeface="Cambria Math" panose="02040503050406030204" pitchFamily="18" charset="0"/>
                                </a:rPr>
                                <m:t>𝒓𝒏𝒆𝒌</m:t>
                              </m:r>
                              <m:r>
                                <a:rPr lang="tr-TR" sz="2498" b="1" i="1" smtClean="0">
                                  <a:latin typeface="Cambria Math" panose="02040503050406030204" pitchFamily="18" charset="0"/>
                                </a:rPr>
                                <m:t> </m:t>
                              </m:r>
                              <m:r>
                                <a:rPr lang="tr-TR" sz="2498" b="1" i="1" smtClean="0">
                                  <a:latin typeface="Cambria Math" panose="02040503050406030204" pitchFamily="18" charset="0"/>
                                </a:rPr>
                                <m:t>𝑭𝒐𝒓𝒎</m:t>
                              </m:r>
                              <m:r>
                                <a:rPr lang="tr-TR" sz="2498" b="1" i="1" smtClean="0">
                                  <a:latin typeface="Cambria Math" panose="02040503050406030204" pitchFamily="18" charset="0"/>
                                </a:rPr>
                                <m:t>ü</m:t>
                              </m:r>
                              <m:r>
                                <a:rPr lang="tr-TR" sz="2498" b="1" i="1" smtClean="0">
                                  <a:latin typeface="Cambria Math" panose="02040503050406030204" pitchFamily="18" charset="0"/>
                                </a:rPr>
                                <m:t>𝒍</m:t>
                              </m:r>
                              <m:r>
                                <a:rPr lang="tr-TR" sz="2498" b="1" i="1" smtClean="0">
                                  <a:latin typeface="Cambria Math" panose="02040503050406030204" pitchFamily="18" charset="0"/>
                                </a:rPr>
                                <m:t>)</m:t>
                              </m:r>
                            </m:num>
                            <m:den>
                              <m:r>
                                <a:rPr lang="tr-TR" sz="2498" b="1" i="1" smtClean="0">
                                  <a:latin typeface="Cambria Math" panose="02040503050406030204" pitchFamily="18" charset="0"/>
                                </a:rPr>
                                <m:t>𝟗</m:t>
                              </m:r>
                              <m:r>
                                <a:rPr lang="tr-TR" sz="2498" b="1" i="1" smtClean="0">
                                  <a:latin typeface="Cambria Math" panose="02040503050406030204" pitchFamily="18" charset="0"/>
                                </a:rPr>
                                <m:t> (Ö</m:t>
                              </m:r>
                              <m:r>
                                <a:rPr lang="tr-TR" sz="2498" b="1" i="1" smtClean="0">
                                  <a:latin typeface="Cambria Math" panose="02040503050406030204" pitchFamily="18" charset="0"/>
                                </a:rPr>
                                <m:t>𝒓𝒏𝒆𝒌</m:t>
                              </m:r>
                              <m:r>
                                <a:rPr lang="tr-TR" sz="2498" b="1" i="1" smtClean="0">
                                  <a:latin typeface="Cambria Math" panose="02040503050406030204" pitchFamily="18" charset="0"/>
                                </a:rPr>
                                <m:t> </m:t>
                              </m:r>
                              <m:r>
                                <a:rPr lang="tr-TR" sz="2498" b="1" i="1" smtClean="0">
                                  <a:latin typeface="Cambria Math" panose="02040503050406030204" pitchFamily="18" charset="0"/>
                                </a:rPr>
                                <m:t>𝑭𝒐𝒓𝒎</m:t>
                              </m:r>
                              <m:r>
                                <a:rPr lang="tr-TR" sz="2498" b="1" i="1" smtClean="0">
                                  <a:latin typeface="Cambria Math" panose="02040503050406030204" pitchFamily="18" charset="0"/>
                                </a:rPr>
                                <m:t>ü</m:t>
                              </m:r>
                              <m:r>
                                <a:rPr lang="tr-TR" sz="2498" b="1" i="1" smtClean="0">
                                  <a:latin typeface="Cambria Math" panose="02040503050406030204" pitchFamily="18" charset="0"/>
                                </a:rPr>
                                <m:t>𝒍</m:t>
                              </m:r>
                              <m:r>
                                <a:rPr lang="tr-TR" sz="2498" b="1" i="1" smtClean="0">
                                  <a:latin typeface="Cambria Math" panose="02040503050406030204" pitchFamily="18" charset="0"/>
                                </a:rPr>
                                <m:t>)</m:t>
                              </m:r>
                            </m:den>
                          </m:f>
                        </m:e>
                      </m:box>
                    </m:oMath>
                  </m:oMathPara>
                </a14:m>
                <a:endParaRPr lang="en-US" sz="2498" b="1" dirty="0">
                  <a:latin typeface="+mn-lt"/>
                </a:endParaRPr>
              </a:p>
              <a:p>
                <a:pPr eaLnBrk="1" hangingPunct="1"/>
                <a:endParaRPr lang="tr-TR" sz="2498" dirty="0">
                  <a:latin typeface="Calibri" pitchFamily="34" charset="0"/>
                </a:endParaRPr>
              </a:p>
              <a:p>
                <a:pPr eaLnBrk="1" hangingPunct="1"/>
                <a:r>
                  <a:rPr lang="tr-TR" sz="2498" dirty="0">
                    <a:latin typeface="Calibri" pitchFamily="34"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98" dirty="0">
                  <a:latin typeface="+mn-lt"/>
                </a:endParaRP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387672" y="15392429"/>
                <a:ext cx="6999993" cy="13481013"/>
              </a:xfrm>
              <a:prstGeom prst="rect">
                <a:avLst/>
              </a:prstGeom>
              <a:blipFill>
                <a:blip r:embed="rId2"/>
                <a:stretch>
                  <a:fillRect l="-609" r="-1217"/>
                </a:stretch>
              </a:blipFill>
              <a:ln w="12700">
                <a:solidFill>
                  <a:schemeClr val="accent1">
                    <a:lumMod val="75000"/>
                  </a:schemeClr>
                </a:solidFill>
              </a:ln>
              <a:effectLst/>
            </p:spPr>
            <p:txBody>
              <a:bodyPr/>
              <a:lstStyle/>
              <a:p>
                <a:r>
                  <a:rPr lang="tr-TR">
                    <a:noFill/>
                  </a:rPr>
                  <a:t> </a:t>
                </a:r>
              </a:p>
            </p:txBody>
          </p:sp>
        </mc:Fallback>
      </mc:AlternateContent>
      <p:sp>
        <p:nvSpPr>
          <p:cNvPr id="45" name="Rectangle 44"/>
          <p:cNvSpPr/>
          <p:nvPr/>
        </p:nvSpPr>
        <p:spPr>
          <a:xfrm>
            <a:off x="9099991" y="14676256"/>
            <a:ext cx="6999993" cy="74228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4496" b="1" dirty="0">
                <a:solidFill>
                  <a:schemeClr val="accent3">
                    <a:lumMod val="20000"/>
                    <a:lumOff val="80000"/>
                  </a:schemeClr>
                </a:solidFill>
              </a:rPr>
              <a:t>Sonuçlar</a:t>
            </a:r>
            <a:endParaRPr lang="en-US" sz="4496" b="1" dirty="0">
              <a:solidFill>
                <a:schemeClr val="accent3">
                  <a:lumMod val="20000"/>
                  <a:lumOff val="80000"/>
                </a:schemeClr>
              </a:solidFill>
            </a:endParaRPr>
          </a:p>
        </p:txBody>
      </p:sp>
      <p:pic>
        <p:nvPicPr>
          <p:cNvPr id="49" name="Picture 17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p:blipFill>
        <p:spPr bwMode="auto">
          <a:xfrm>
            <a:off x="1399992" y="29424712"/>
            <a:ext cx="3344259" cy="3187061"/>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p:blipFill>
        <p:spPr bwMode="auto">
          <a:xfrm>
            <a:off x="4881921" y="29424712"/>
            <a:ext cx="3518065" cy="318706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51" name="Text Box 180"/>
          <p:cNvSpPr txBox="1">
            <a:spLocks noChangeArrowheads="1"/>
          </p:cNvSpPr>
          <p:nvPr/>
        </p:nvSpPr>
        <p:spPr bwMode="auto">
          <a:xfrm>
            <a:off x="1399992" y="32803973"/>
            <a:ext cx="3438610" cy="380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410" tIns="36205" rIns="72410" bIns="3620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tr-TR" sz="1998" b="1" dirty="0">
                <a:latin typeface="Calibri" pitchFamily="34" charset="0"/>
              </a:rPr>
              <a:t>Şekil</a:t>
            </a:r>
            <a:r>
              <a:rPr lang="en-US" sz="1998" b="1" dirty="0">
                <a:latin typeface="Calibri" pitchFamily="34" charset="0"/>
              </a:rPr>
              <a:t> 1.</a:t>
            </a:r>
            <a:r>
              <a:rPr lang="en-US" sz="1998" dirty="0">
                <a:latin typeface="Calibri" pitchFamily="34" charset="0"/>
              </a:rPr>
              <a:t> </a:t>
            </a:r>
            <a:r>
              <a:rPr lang="tr-TR" sz="1998" dirty="0">
                <a:latin typeface="Calibri" pitchFamily="34" charset="0"/>
              </a:rPr>
              <a:t>Şekil yazısı. </a:t>
            </a:r>
            <a:r>
              <a:rPr lang="en-US" sz="1998" dirty="0">
                <a:latin typeface="Calibri" pitchFamily="34" charset="0"/>
              </a:rPr>
              <a:t>2</a:t>
            </a:r>
            <a:r>
              <a:rPr lang="tr-TR" sz="1998" dirty="0">
                <a:latin typeface="Calibri" pitchFamily="34" charset="0"/>
              </a:rPr>
              <a:t>0</a:t>
            </a:r>
            <a:r>
              <a:rPr lang="en-US" sz="1998" dirty="0" err="1">
                <a:latin typeface="Calibri" pitchFamily="34" charset="0"/>
              </a:rPr>
              <a:t>pt</a:t>
            </a:r>
            <a:r>
              <a:rPr lang="en-US" sz="1998" dirty="0">
                <a:latin typeface="Calibri" pitchFamily="34" charset="0"/>
              </a:rPr>
              <a:t> Calibri</a:t>
            </a:r>
          </a:p>
        </p:txBody>
      </p:sp>
      <p:sp>
        <p:nvSpPr>
          <p:cNvPr id="52" name="Text Box 181"/>
          <p:cNvSpPr txBox="1">
            <a:spLocks noChangeArrowheads="1"/>
          </p:cNvSpPr>
          <p:nvPr/>
        </p:nvSpPr>
        <p:spPr bwMode="auto">
          <a:xfrm>
            <a:off x="4928216" y="32803973"/>
            <a:ext cx="3459449" cy="380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410" tIns="36205" rIns="72410" bIns="3620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tr-TR" sz="1998" b="1" dirty="0">
                <a:latin typeface="Calibri" pitchFamily="34" charset="0"/>
              </a:rPr>
              <a:t>Şekil</a:t>
            </a:r>
            <a:r>
              <a:rPr lang="en-US" sz="1998" b="1" dirty="0">
                <a:latin typeface="Calibri" pitchFamily="34" charset="0"/>
              </a:rPr>
              <a:t> 2.</a:t>
            </a:r>
            <a:r>
              <a:rPr lang="en-US" sz="1998" dirty="0">
                <a:latin typeface="Calibri" pitchFamily="34" charset="0"/>
              </a:rPr>
              <a:t> </a:t>
            </a:r>
            <a:r>
              <a:rPr lang="tr-TR" sz="1998" dirty="0">
                <a:latin typeface="Calibri" pitchFamily="34" charset="0"/>
              </a:rPr>
              <a:t>Şekil yazısı. 20pt-Calibri</a:t>
            </a:r>
            <a:r>
              <a:rPr lang="en-US" sz="1998" dirty="0">
                <a:latin typeface="Calibri" pitchFamily="34" charset="0"/>
              </a:rPr>
              <a:t>.</a:t>
            </a:r>
          </a:p>
        </p:txBody>
      </p:sp>
      <p:sp>
        <p:nvSpPr>
          <p:cNvPr id="53" name="Text Box 180"/>
          <p:cNvSpPr txBox="1">
            <a:spLocks noChangeArrowheads="1"/>
          </p:cNvSpPr>
          <p:nvPr/>
        </p:nvSpPr>
        <p:spPr bwMode="auto">
          <a:xfrm>
            <a:off x="8805560" y="26167861"/>
            <a:ext cx="7581715" cy="380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410" tIns="36205" rIns="72410" bIns="3620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tr-TR" sz="1998" b="1" dirty="0">
                <a:latin typeface="Calibri" pitchFamily="34" charset="0"/>
              </a:rPr>
              <a:t>Tablo</a:t>
            </a:r>
            <a:r>
              <a:rPr lang="en-US" sz="1998" b="1" dirty="0">
                <a:latin typeface="Calibri" pitchFamily="34" charset="0"/>
              </a:rPr>
              <a:t> 1.</a:t>
            </a:r>
            <a:r>
              <a:rPr lang="en-US" sz="1998" dirty="0">
                <a:latin typeface="Calibri" pitchFamily="34" charset="0"/>
              </a:rPr>
              <a:t> </a:t>
            </a:r>
            <a:r>
              <a:rPr lang="tr-TR" sz="1998" dirty="0">
                <a:latin typeface="Calibri" pitchFamily="34" charset="0"/>
              </a:rPr>
              <a:t>Tablo adı. </a:t>
            </a:r>
            <a:r>
              <a:rPr lang="en-US" sz="1998" dirty="0">
                <a:latin typeface="Calibri" pitchFamily="34" charset="0"/>
              </a:rPr>
              <a:t>2</a:t>
            </a:r>
            <a:r>
              <a:rPr lang="tr-TR" sz="1998" dirty="0">
                <a:latin typeface="Calibri" pitchFamily="34" charset="0"/>
              </a:rPr>
              <a:t>0</a:t>
            </a:r>
            <a:r>
              <a:rPr lang="en-US" sz="1998" dirty="0" err="1">
                <a:latin typeface="Calibri" pitchFamily="34" charset="0"/>
              </a:rPr>
              <a:t>pt</a:t>
            </a:r>
            <a:r>
              <a:rPr lang="en-US" sz="1998" dirty="0">
                <a:latin typeface="Calibri" pitchFamily="34" charset="0"/>
              </a:rPr>
              <a:t> Calibri.</a:t>
            </a:r>
          </a:p>
        </p:txBody>
      </p:sp>
      <p:graphicFrame>
        <p:nvGraphicFramePr>
          <p:cNvPr id="3" name="Chart 2"/>
          <p:cNvGraphicFramePr/>
          <p:nvPr>
            <p:extLst>
              <p:ext uri="{D42A27DB-BD31-4B8C-83A1-F6EECF244321}">
                <p14:modId xmlns:p14="http://schemas.microsoft.com/office/powerpoint/2010/main" val="2121069391"/>
              </p:ext>
            </p:extLst>
          </p:nvPr>
        </p:nvGraphicFramePr>
        <p:xfrm>
          <a:off x="16796189" y="5381019"/>
          <a:ext cx="7462398" cy="7980469"/>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16796189" y="13605648"/>
            <a:ext cx="3468751" cy="380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410" tIns="36205" rIns="72410" bIns="3620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tr-TR" sz="1998" b="1" dirty="0">
                <a:latin typeface="Calibri" pitchFamily="34" charset="0"/>
              </a:rPr>
              <a:t>Şekil</a:t>
            </a:r>
            <a:r>
              <a:rPr lang="en-US" sz="1998" b="1" dirty="0">
                <a:latin typeface="Calibri" pitchFamily="34" charset="0"/>
              </a:rPr>
              <a:t> </a:t>
            </a:r>
            <a:r>
              <a:rPr lang="tr-TR" sz="1998" b="1" dirty="0">
                <a:latin typeface="Calibri" pitchFamily="34" charset="0"/>
              </a:rPr>
              <a:t>3</a:t>
            </a:r>
            <a:r>
              <a:rPr lang="en-US" sz="1998" b="1" dirty="0">
                <a:latin typeface="Calibri" pitchFamily="34" charset="0"/>
              </a:rPr>
              <a:t>.</a:t>
            </a:r>
            <a:r>
              <a:rPr lang="en-US" sz="1998" dirty="0">
                <a:latin typeface="Calibri" pitchFamily="34" charset="0"/>
              </a:rPr>
              <a:t> </a:t>
            </a:r>
            <a:r>
              <a:rPr lang="tr-TR" sz="1998" dirty="0">
                <a:latin typeface="Calibri" pitchFamily="34" charset="0"/>
              </a:rPr>
              <a:t>Grafik adı. </a:t>
            </a:r>
            <a:r>
              <a:rPr lang="en-US" sz="1998" dirty="0">
                <a:latin typeface="Calibri" pitchFamily="34" charset="0"/>
              </a:rPr>
              <a:t>2</a:t>
            </a:r>
            <a:r>
              <a:rPr lang="tr-TR" sz="1998" dirty="0">
                <a:latin typeface="Calibri" pitchFamily="34" charset="0"/>
              </a:rPr>
              <a:t>0</a:t>
            </a:r>
            <a:r>
              <a:rPr lang="en-US" sz="1998" dirty="0" err="1">
                <a:latin typeface="Calibri" pitchFamily="34" charset="0"/>
              </a:rPr>
              <a:t>pt</a:t>
            </a:r>
            <a:r>
              <a:rPr lang="en-US" sz="1998" dirty="0">
                <a:latin typeface="Calibri" pitchFamily="34" charset="0"/>
              </a:rPr>
              <a:t> Calibri.</a:t>
            </a:r>
          </a:p>
        </p:txBody>
      </p:sp>
      <p:sp>
        <p:nvSpPr>
          <p:cNvPr id="38" name="TextBox 23">
            <a:extLst>
              <a:ext uri="{FF2B5EF4-FFF2-40B4-BE49-F238E27FC236}">
                <a16:creationId xmlns:a16="http://schemas.microsoft.com/office/drawing/2014/main" id="{9552850C-B8E9-46A3-9768-2D0823BCF6DA}"/>
              </a:ext>
            </a:extLst>
          </p:cNvPr>
          <p:cNvSpPr txBox="1"/>
          <p:nvPr/>
        </p:nvSpPr>
        <p:spPr>
          <a:xfrm>
            <a:off x="11237585" y="33773269"/>
            <a:ext cx="3306523" cy="1919777"/>
          </a:xfrm>
          <a:prstGeom prst="rect">
            <a:avLst/>
          </a:prstGeom>
          <a:solidFill>
            <a:schemeClr val="accent1">
              <a:lumMod val="40000"/>
              <a:lumOff val="60000"/>
            </a:schemeClr>
          </a:solidFill>
        </p:spPr>
        <p:txBody>
          <a:bodyPr wrap="none" lIns="72410" tIns="36205" rIns="72410" bIns="36205" rtlCol="0">
            <a:spAutoFit/>
          </a:bodyPr>
          <a:lstStyle/>
          <a:p>
            <a:r>
              <a:rPr lang="tr-TR" sz="3000" dirty="0"/>
              <a:t>Yazar İki</a:t>
            </a:r>
            <a:endParaRPr lang="en-US" sz="3000" dirty="0"/>
          </a:p>
          <a:p>
            <a:endParaRPr lang="en-US" sz="3000" dirty="0"/>
          </a:p>
          <a:p>
            <a:r>
              <a:rPr lang="en-US" sz="3000" dirty="0"/>
              <a:t>Email:</a:t>
            </a:r>
            <a:r>
              <a:rPr lang="tr-TR" sz="3000" dirty="0"/>
              <a:t> xxx@yyy.com</a:t>
            </a:r>
            <a:endParaRPr lang="en-US" sz="3000" dirty="0"/>
          </a:p>
          <a:p>
            <a:r>
              <a:rPr lang="tr-TR" sz="3000" dirty="0"/>
              <a:t>Tel</a:t>
            </a:r>
            <a:r>
              <a:rPr lang="en-US" sz="3000" dirty="0"/>
              <a:t>:</a:t>
            </a:r>
            <a:r>
              <a:rPr lang="tr-TR" sz="3000" dirty="0"/>
              <a:t> 05</a:t>
            </a:r>
            <a:r>
              <a:rPr lang="en-US" sz="3000" dirty="0"/>
              <a:t>XX XXX XXXX</a:t>
            </a:r>
          </a:p>
        </p:txBody>
      </p:sp>
      <p:sp>
        <p:nvSpPr>
          <p:cNvPr id="39" name="TextBox 23">
            <a:extLst>
              <a:ext uri="{FF2B5EF4-FFF2-40B4-BE49-F238E27FC236}">
                <a16:creationId xmlns:a16="http://schemas.microsoft.com/office/drawing/2014/main" id="{BCDD1E37-A886-4F6E-B563-F810601CF9D6}"/>
              </a:ext>
            </a:extLst>
          </p:cNvPr>
          <p:cNvSpPr txBox="1"/>
          <p:nvPr/>
        </p:nvSpPr>
        <p:spPr>
          <a:xfrm>
            <a:off x="20520906" y="33773269"/>
            <a:ext cx="3306523" cy="1919777"/>
          </a:xfrm>
          <a:prstGeom prst="rect">
            <a:avLst/>
          </a:prstGeom>
          <a:solidFill>
            <a:schemeClr val="accent1">
              <a:lumMod val="40000"/>
              <a:lumOff val="60000"/>
            </a:schemeClr>
          </a:solidFill>
        </p:spPr>
        <p:txBody>
          <a:bodyPr wrap="none" lIns="72410" tIns="36205" rIns="72410" bIns="36205" rtlCol="0">
            <a:spAutoFit/>
          </a:bodyPr>
          <a:lstStyle/>
          <a:p>
            <a:r>
              <a:rPr lang="tr-TR" sz="3000" dirty="0"/>
              <a:t>Yazar Üç</a:t>
            </a:r>
            <a:endParaRPr lang="en-US" sz="3000" dirty="0"/>
          </a:p>
          <a:p>
            <a:endParaRPr lang="en-US" sz="3000" dirty="0"/>
          </a:p>
          <a:p>
            <a:r>
              <a:rPr lang="en-US" sz="3000" dirty="0"/>
              <a:t>Email:</a:t>
            </a:r>
            <a:r>
              <a:rPr lang="tr-TR" sz="3000" dirty="0"/>
              <a:t> xxx@yyy.com</a:t>
            </a:r>
            <a:endParaRPr lang="en-US" sz="3000" dirty="0"/>
          </a:p>
          <a:p>
            <a:r>
              <a:rPr lang="tr-TR" sz="3000" dirty="0"/>
              <a:t>Tel</a:t>
            </a:r>
            <a:r>
              <a:rPr lang="en-US" sz="3000" dirty="0"/>
              <a:t>:</a:t>
            </a:r>
            <a:r>
              <a:rPr lang="tr-TR" sz="3000" dirty="0"/>
              <a:t> 05</a:t>
            </a:r>
            <a:r>
              <a:rPr lang="en-US" sz="3000" dirty="0"/>
              <a:t>XX XXX XXXX</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Özel 1">
      <a:dk1>
        <a:sysClr val="windowText" lastClr="000000"/>
      </a:dk1>
      <a:lt1>
        <a:sysClr val="window" lastClr="FFFFFF"/>
      </a:lt1>
      <a:dk2>
        <a:srgbClr val="44546A"/>
      </a:dk2>
      <a:lt2>
        <a:srgbClr val="E7E6E6"/>
      </a:lt2>
      <a:accent1>
        <a:srgbClr val="6F3B55"/>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2703</TotalTime>
  <Words>870</Words>
  <Application>Microsoft Office PowerPoint</Application>
  <PresentationFormat>Özel</PresentationFormat>
  <Paragraphs>119</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Cambria Math</vt:lpstr>
      <vt:lpstr>Office Theme</vt:lpstr>
      <vt:lpstr>PowerPoint Sunusu</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MKT Akademik Poster Şablonu 70x100</dc:title>
  <dc:creator>Arş. Gör. Emre Tuğberk Gülnergiz</dc:creator>
  <cp:keywords>Mekatronik, Gedik, Poster</cp:keywords>
  <dc:description>Quality poster printing
www.genigraphics.com
1-800-790-4001</dc:description>
  <cp:lastModifiedBy>Feryadi Dağcı l GEDIK UNI</cp:lastModifiedBy>
  <cp:revision>78</cp:revision>
  <cp:lastPrinted>2013-02-12T02:21:55Z</cp:lastPrinted>
  <dcterms:created xsi:type="dcterms:W3CDTF">2013-02-10T21:14:48Z</dcterms:created>
  <dcterms:modified xsi:type="dcterms:W3CDTF">2023-10-25T11:39:39Z</dcterms:modified>
</cp:coreProperties>
</file>