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26"/>
  </p:notesMasterIdLst>
  <p:sldIdLst>
    <p:sldId id="256" r:id="rId5"/>
    <p:sldId id="298" r:id="rId6"/>
    <p:sldId id="257" r:id="rId7"/>
    <p:sldId id="344" r:id="rId8"/>
    <p:sldId id="279" r:id="rId9"/>
    <p:sldId id="345" r:id="rId10"/>
    <p:sldId id="346" r:id="rId11"/>
    <p:sldId id="286" r:id="rId12"/>
    <p:sldId id="349" r:id="rId13"/>
    <p:sldId id="289" r:id="rId14"/>
    <p:sldId id="351" r:id="rId15"/>
    <p:sldId id="353" r:id="rId16"/>
    <p:sldId id="302" r:id="rId17"/>
    <p:sldId id="357" r:id="rId18"/>
    <p:sldId id="367" r:id="rId19"/>
    <p:sldId id="368" r:id="rId20"/>
    <p:sldId id="333" r:id="rId21"/>
    <p:sldId id="372" r:id="rId22"/>
    <p:sldId id="335" r:id="rId23"/>
    <p:sldId id="376" r:id="rId24"/>
    <p:sldId id="34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434" autoAdjust="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E5BCE-B969-4071-BD4F-4EB61A7BEDA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CCEB418-E1B5-4BC6-BB37-E8071A09E244}">
      <dgm:prSet phldrT="[Metin]"/>
      <dgm:spPr/>
      <dgm:t>
        <a:bodyPr/>
        <a:lstStyle/>
        <a:p>
          <a:r>
            <a:rPr lang="tr-TR" dirty="0"/>
            <a:t>Konu ve Amaç</a:t>
          </a:r>
        </a:p>
      </dgm:t>
    </dgm:pt>
    <dgm:pt modelId="{864AC598-D12B-4822-9D5E-8B6DABF297D6}" type="parTrans" cxnId="{7B40B76A-ED67-4BA0-B2A8-D1C558A2FCDA}">
      <dgm:prSet/>
      <dgm:spPr/>
      <dgm:t>
        <a:bodyPr/>
        <a:lstStyle/>
        <a:p>
          <a:endParaRPr lang="tr-TR"/>
        </a:p>
      </dgm:t>
    </dgm:pt>
    <dgm:pt modelId="{5F049AC2-E83A-48D9-B525-B1B0FC0501A2}" type="sibTrans" cxnId="{7B40B76A-ED67-4BA0-B2A8-D1C558A2FCDA}">
      <dgm:prSet/>
      <dgm:spPr/>
      <dgm:t>
        <a:bodyPr/>
        <a:lstStyle/>
        <a:p>
          <a:endParaRPr lang="tr-TR"/>
        </a:p>
      </dgm:t>
    </dgm:pt>
    <dgm:pt modelId="{485E1242-EE34-42ED-876D-43A1E1D24D16}">
      <dgm:prSet phldrT="[Metin]"/>
      <dgm:spPr/>
      <dgm:t>
        <a:bodyPr/>
        <a:lstStyle/>
        <a:p>
          <a:r>
            <a:rPr lang="tr-TR" dirty="0"/>
            <a:t>Literatür Taraması</a:t>
          </a:r>
        </a:p>
      </dgm:t>
    </dgm:pt>
    <dgm:pt modelId="{65BF6D52-6084-4C9C-AF01-19CC4037198F}" type="parTrans" cxnId="{46AD54B0-67CD-45F1-862E-D546EFDE5217}">
      <dgm:prSet/>
      <dgm:spPr/>
      <dgm:t>
        <a:bodyPr/>
        <a:lstStyle/>
        <a:p>
          <a:endParaRPr lang="tr-TR"/>
        </a:p>
      </dgm:t>
    </dgm:pt>
    <dgm:pt modelId="{F4EF62E6-067A-4051-BBD4-82EACF634167}" type="sibTrans" cxnId="{46AD54B0-67CD-45F1-862E-D546EFDE5217}">
      <dgm:prSet/>
      <dgm:spPr/>
      <dgm:t>
        <a:bodyPr/>
        <a:lstStyle/>
        <a:p>
          <a:endParaRPr lang="tr-TR"/>
        </a:p>
      </dgm:t>
    </dgm:pt>
    <dgm:pt modelId="{BB67FD6F-E470-4B44-9D8D-B508545C97FB}">
      <dgm:prSet phldrT="[Metin]"/>
      <dgm:spPr/>
      <dgm:t>
        <a:bodyPr/>
        <a:lstStyle/>
        <a:p>
          <a:r>
            <a:rPr lang="tr-TR" dirty="0"/>
            <a:t>Genel Bilgiler</a:t>
          </a:r>
        </a:p>
      </dgm:t>
    </dgm:pt>
    <dgm:pt modelId="{862CB88E-D082-4FC4-A4A8-B9709AA8859B}" type="parTrans" cxnId="{ACD3893A-C78D-4C41-BA02-6FD9D766358C}">
      <dgm:prSet/>
      <dgm:spPr/>
      <dgm:t>
        <a:bodyPr/>
        <a:lstStyle/>
        <a:p>
          <a:endParaRPr lang="tr-TR"/>
        </a:p>
      </dgm:t>
    </dgm:pt>
    <dgm:pt modelId="{E2D514B1-98B0-46B1-BA78-7E3DDE28009C}" type="sibTrans" cxnId="{ACD3893A-C78D-4C41-BA02-6FD9D766358C}">
      <dgm:prSet/>
      <dgm:spPr/>
      <dgm:t>
        <a:bodyPr/>
        <a:lstStyle/>
        <a:p>
          <a:endParaRPr lang="tr-TR"/>
        </a:p>
      </dgm:t>
    </dgm:pt>
    <dgm:pt modelId="{36D56D6A-C0C5-44C4-9826-46BE356C69AE}">
      <dgm:prSet phldrT="[Metin]"/>
      <dgm:spPr/>
      <dgm:t>
        <a:bodyPr/>
        <a:lstStyle/>
        <a:p>
          <a:r>
            <a:rPr lang="tr-TR" dirty="0"/>
            <a:t>Metot</a:t>
          </a:r>
        </a:p>
      </dgm:t>
    </dgm:pt>
    <dgm:pt modelId="{57E75C0A-ABD2-4BCE-8AB8-25D8BC8BD516}" type="parTrans" cxnId="{AEC6F8C4-1B58-4CF0-AA5F-DBB226E2113A}">
      <dgm:prSet/>
      <dgm:spPr/>
      <dgm:t>
        <a:bodyPr/>
        <a:lstStyle/>
        <a:p>
          <a:endParaRPr lang="tr-TR"/>
        </a:p>
      </dgm:t>
    </dgm:pt>
    <dgm:pt modelId="{A2EFDF2F-3BF5-4E8E-9897-3C60F136ABD2}" type="sibTrans" cxnId="{AEC6F8C4-1B58-4CF0-AA5F-DBB226E2113A}">
      <dgm:prSet/>
      <dgm:spPr/>
      <dgm:t>
        <a:bodyPr/>
        <a:lstStyle/>
        <a:p>
          <a:endParaRPr lang="tr-TR"/>
        </a:p>
      </dgm:t>
    </dgm:pt>
    <dgm:pt modelId="{D173E397-9212-4B52-91B9-C2BFA826FD1F}">
      <dgm:prSet phldrT="[Metin]"/>
      <dgm:spPr/>
      <dgm:t>
        <a:bodyPr/>
        <a:lstStyle/>
        <a:p>
          <a:r>
            <a:rPr lang="tr-TR" dirty="0"/>
            <a:t>Analiz (Var ise)</a:t>
          </a:r>
        </a:p>
      </dgm:t>
    </dgm:pt>
    <dgm:pt modelId="{1A152FE9-693F-4567-A72A-FA67607B9A48}" type="parTrans" cxnId="{425390D4-C681-4E2C-B804-2EBC3B8C300C}">
      <dgm:prSet/>
      <dgm:spPr/>
      <dgm:t>
        <a:bodyPr/>
        <a:lstStyle/>
        <a:p>
          <a:endParaRPr lang="tr-TR"/>
        </a:p>
      </dgm:t>
    </dgm:pt>
    <dgm:pt modelId="{A78339B2-89FD-489E-B414-37521171FDA4}" type="sibTrans" cxnId="{425390D4-C681-4E2C-B804-2EBC3B8C300C}">
      <dgm:prSet/>
      <dgm:spPr/>
      <dgm:t>
        <a:bodyPr/>
        <a:lstStyle/>
        <a:p>
          <a:endParaRPr lang="tr-TR"/>
        </a:p>
      </dgm:t>
    </dgm:pt>
    <dgm:pt modelId="{C971000F-4B17-4F9E-A365-DACF8EAB1E61}">
      <dgm:prSet phldrT="[Metin]"/>
      <dgm:spPr/>
      <dgm:t>
        <a:bodyPr/>
        <a:lstStyle/>
        <a:p>
          <a:r>
            <a:rPr lang="tr-TR" dirty="0"/>
            <a:t>Sonuçlar ve Tartışma</a:t>
          </a:r>
        </a:p>
      </dgm:t>
    </dgm:pt>
    <dgm:pt modelId="{CEF3EB28-50D4-48CE-8206-286705A028A2}" type="parTrans" cxnId="{D157BA76-12A7-4ADD-993D-DBD83CC29FAE}">
      <dgm:prSet/>
      <dgm:spPr/>
      <dgm:t>
        <a:bodyPr/>
        <a:lstStyle/>
        <a:p>
          <a:endParaRPr lang="tr-TR"/>
        </a:p>
      </dgm:t>
    </dgm:pt>
    <dgm:pt modelId="{8DE2BEDD-4BA9-4DA6-92A1-0AC5697A920C}" type="sibTrans" cxnId="{D157BA76-12A7-4ADD-993D-DBD83CC29FAE}">
      <dgm:prSet/>
      <dgm:spPr/>
      <dgm:t>
        <a:bodyPr/>
        <a:lstStyle/>
        <a:p>
          <a:endParaRPr lang="tr-TR"/>
        </a:p>
      </dgm:t>
    </dgm:pt>
    <dgm:pt modelId="{F10FF65E-A008-43EC-8793-F3C09A2F455A}">
      <dgm:prSet phldrT="[Metin]"/>
      <dgm:spPr/>
      <dgm:t>
        <a:bodyPr/>
        <a:lstStyle/>
        <a:p>
          <a:r>
            <a:rPr lang="tr-TR"/>
            <a:t>Hipotez</a:t>
          </a:r>
          <a:endParaRPr lang="tr-TR" dirty="0"/>
        </a:p>
      </dgm:t>
    </dgm:pt>
    <dgm:pt modelId="{0238E638-695C-4B66-BCA4-13BF931A9FC5}" type="parTrans" cxnId="{EB26BE75-A089-42F1-AF0A-49C829639D0A}">
      <dgm:prSet/>
      <dgm:spPr/>
      <dgm:t>
        <a:bodyPr/>
        <a:lstStyle/>
        <a:p>
          <a:endParaRPr lang="en-US"/>
        </a:p>
      </dgm:t>
    </dgm:pt>
    <dgm:pt modelId="{4F923B11-6C79-4F0E-8E14-2950D1CA078E}" type="sibTrans" cxnId="{EB26BE75-A089-42F1-AF0A-49C829639D0A}">
      <dgm:prSet/>
      <dgm:spPr/>
      <dgm:t>
        <a:bodyPr/>
        <a:lstStyle/>
        <a:p>
          <a:endParaRPr lang="en-US"/>
        </a:p>
      </dgm:t>
    </dgm:pt>
    <dgm:pt modelId="{3548C088-4884-41D9-BA15-46E95C175F22}" type="pres">
      <dgm:prSet presAssocID="{A03E5BCE-B969-4071-BD4F-4EB61A7BEDA4}" presName="rootnode" presStyleCnt="0">
        <dgm:presLayoutVars>
          <dgm:chMax/>
          <dgm:chPref/>
          <dgm:dir/>
          <dgm:animLvl val="lvl"/>
        </dgm:presLayoutVars>
      </dgm:prSet>
      <dgm:spPr/>
    </dgm:pt>
    <dgm:pt modelId="{D75001D1-82A0-4D56-A923-0C93C861BF1B}" type="pres">
      <dgm:prSet presAssocID="{7CCEB418-E1B5-4BC6-BB37-E8071A09E244}" presName="composite" presStyleCnt="0"/>
      <dgm:spPr/>
    </dgm:pt>
    <dgm:pt modelId="{A7B5A628-02B4-451B-BC72-058E847A1F24}" type="pres">
      <dgm:prSet presAssocID="{7CCEB418-E1B5-4BC6-BB37-E8071A09E244}" presName="bentUpArrow1" presStyleLbl="alignImgPlace1" presStyleIdx="0" presStyleCnt="6"/>
      <dgm:spPr/>
    </dgm:pt>
    <dgm:pt modelId="{8EAD4393-3283-4EB6-8E2C-032CA71989E9}" type="pres">
      <dgm:prSet presAssocID="{7CCEB418-E1B5-4BC6-BB37-E8071A09E244}" presName="ParentText" presStyleLbl="node1" presStyleIdx="0" presStyleCnt="7">
        <dgm:presLayoutVars>
          <dgm:chMax val="1"/>
          <dgm:chPref val="1"/>
          <dgm:bulletEnabled val="1"/>
        </dgm:presLayoutVars>
      </dgm:prSet>
      <dgm:spPr/>
    </dgm:pt>
    <dgm:pt modelId="{0AA1CC78-03EE-46F8-9DF4-2DA28DA6047C}" type="pres">
      <dgm:prSet presAssocID="{7CCEB418-E1B5-4BC6-BB37-E8071A09E244}" presName="Child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CA0D2D77-83E8-47AB-8436-33FBEBE52E1C}" type="pres">
      <dgm:prSet presAssocID="{5F049AC2-E83A-48D9-B525-B1B0FC0501A2}" presName="sibTrans" presStyleCnt="0"/>
      <dgm:spPr/>
    </dgm:pt>
    <dgm:pt modelId="{099FAB68-4819-4A81-91A9-30CCB74CA2DD}" type="pres">
      <dgm:prSet presAssocID="{485E1242-EE34-42ED-876D-43A1E1D24D16}" presName="composite" presStyleCnt="0"/>
      <dgm:spPr/>
    </dgm:pt>
    <dgm:pt modelId="{C22F5348-0BF0-4703-B51B-7CF66E240E51}" type="pres">
      <dgm:prSet presAssocID="{485E1242-EE34-42ED-876D-43A1E1D24D16}" presName="bentUpArrow1" presStyleLbl="alignImgPlace1" presStyleIdx="1" presStyleCnt="6"/>
      <dgm:spPr/>
    </dgm:pt>
    <dgm:pt modelId="{FDF34BAE-8E5E-4C06-8301-A9B19C33908C}" type="pres">
      <dgm:prSet presAssocID="{485E1242-EE34-42ED-876D-43A1E1D24D16}" presName="ParentText" presStyleLbl="node1" presStyleIdx="1" presStyleCnt="7">
        <dgm:presLayoutVars>
          <dgm:chMax val="1"/>
          <dgm:chPref val="1"/>
          <dgm:bulletEnabled val="1"/>
        </dgm:presLayoutVars>
      </dgm:prSet>
      <dgm:spPr/>
    </dgm:pt>
    <dgm:pt modelId="{9D5173E9-C812-4915-85A1-9F6AAA68BFAF}" type="pres">
      <dgm:prSet presAssocID="{485E1242-EE34-42ED-876D-43A1E1D24D16}" presName="Child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5E3EFF77-AE90-42B8-9319-25CCD547ABE0}" type="pres">
      <dgm:prSet presAssocID="{F4EF62E6-067A-4051-BBD4-82EACF634167}" presName="sibTrans" presStyleCnt="0"/>
      <dgm:spPr/>
    </dgm:pt>
    <dgm:pt modelId="{D08C64B7-C434-4E8A-AF4F-3D63A0802703}" type="pres">
      <dgm:prSet presAssocID="{F10FF65E-A008-43EC-8793-F3C09A2F455A}" presName="composite" presStyleCnt="0"/>
      <dgm:spPr/>
    </dgm:pt>
    <dgm:pt modelId="{024262A8-F857-4B38-ABCF-A74FB378066F}" type="pres">
      <dgm:prSet presAssocID="{F10FF65E-A008-43EC-8793-F3C09A2F455A}" presName="bentUpArrow1" presStyleLbl="alignImgPlace1" presStyleIdx="2" presStyleCnt="6"/>
      <dgm:spPr/>
    </dgm:pt>
    <dgm:pt modelId="{AE7B094D-D77A-4480-A63B-03A6B0F80164}" type="pres">
      <dgm:prSet presAssocID="{F10FF65E-A008-43EC-8793-F3C09A2F455A}" presName="ParentText" presStyleLbl="node1" presStyleIdx="2" presStyleCnt="7">
        <dgm:presLayoutVars>
          <dgm:chMax val="1"/>
          <dgm:chPref val="1"/>
          <dgm:bulletEnabled val="1"/>
        </dgm:presLayoutVars>
      </dgm:prSet>
      <dgm:spPr/>
    </dgm:pt>
    <dgm:pt modelId="{9EF5B83D-7447-4BA6-8F73-FF17F9515395}" type="pres">
      <dgm:prSet presAssocID="{F10FF65E-A008-43EC-8793-F3C09A2F455A}" presName="Child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B3DB56D-5621-4199-89BF-90B41A1C67CE}" type="pres">
      <dgm:prSet presAssocID="{4F923B11-6C79-4F0E-8E14-2950D1CA078E}" presName="sibTrans" presStyleCnt="0"/>
      <dgm:spPr/>
    </dgm:pt>
    <dgm:pt modelId="{28A2566A-2936-4F34-9146-6C8665B9BAF5}" type="pres">
      <dgm:prSet presAssocID="{BB67FD6F-E470-4B44-9D8D-B508545C97FB}" presName="composite" presStyleCnt="0"/>
      <dgm:spPr/>
    </dgm:pt>
    <dgm:pt modelId="{E3EA824C-FC3A-4EA9-9877-EB23BAA8E571}" type="pres">
      <dgm:prSet presAssocID="{BB67FD6F-E470-4B44-9D8D-B508545C97FB}" presName="bentUpArrow1" presStyleLbl="alignImgPlace1" presStyleIdx="3" presStyleCnt="6"/>
      <dgm:spPr/>
    </dgm:pt>
    <dgm:pt modelId="{98E4F2BE-06C2-4FA8-9A16-F02754E732B6}" type="pres">
      <dgm:prSet presAssocID="{BB67FD6F-E470-4B44-9D8D-B508545C97FB}" presName="ParentText" presStyleLbl="node1" presStyleIdx="3" presStyleCnt="7">
        <dgm:presLayoutVars>
          <dgm:chMax val="1"/>
          <dgm:chPref val="1"/>
          <dgm:bulletEnabled val="1"/>
        </dgm:presLayoutVars>
      </dgm:prSet>
      <dgm:spPr/>
    </dgm:pt>
    <dgm:pt modelId="{C952E237-64DE-473D-8261-084B095E34CE}" type="pres">
      <dgm:prSet presAssocID="{BB67FD6F-E470-4B44-9D8D-B508545C97FB}" presName="Child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536A69C-CCFA-4691-A91D-901476BFE5CA}" type="pres">
      <dgm:prSet presAssocID="{E2D514B1-98B0-46B1-BA78-7E3DDE28009C}" presName="sibTrans" presStyleCnt="0"/>
      <dgm:spPr/>
    </dgm:pt>
    <dgm:pt modelId="{5A091DF1-BDED-4B31-88B0-210AA4EBA623}" type="pres">
      <dgm:prSet presAssocID="{36D56D6A-C0C5-44C4-9826-46BE356C69AE}" presName="composite" presStyleCnt="0"/>
      <dgm:spPr/>
    </dgm:pt>
    <dgm:pt modelId="{95B6EDF1-9715-414B-BA65-5C14099724C4}" type="pres">
      <dgm:prSet presAssocID="{36D56D6A-C0C5-44C4-9826-46BE356C69AE}" presName="bentUpArrow1" presStyleLbl="alignImgPlace1" presStyleIdx="4" presStyleCnt="6"/>
      <dgm:spPr/>
    </dgm:pt>
    <dgm:pt modelId="{9DE77C35-D636-4175-954E-BD34F0F344E0}" type="pres">
      <dgm:prSet presAssocID="{36D56D6A-C0C5-44C4-9826-46BE356C69AE}" presName="ParentText" presStyleLbl="node1" presStyleIdx="4" presStyleCnt="7">
        <dgm:presLayoutVars>
          <dgm:chMax val="1"/>
          <dgm:chPref val="1"/>
          <dgm:bulletEnabled val="1"/>
        </dgm:presLayoutVars>
      </dgm:prSet>
      <dgm:spPr/>
    </dgm:pt>
    <dgm:pt modelId="{F5D07B1B-2B7E-4936-A2D2-43EF6C66C9CC}" type="pres">
      <dgm:prSet presAssocID="{36D56D6A-C0C5-44C4-9826-46BE356C69AE}" presName="Child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5FC5B3BD-9BF9-4F7A-89D3-E53B34AEA85E}" type="pres">
      <dgm:prSet presAssocID="{A2EFDF2F-3BF5-4E8E-9897-3C60F136ABD2}" presName="sibTrans" presStyleCnt="0"/>
      <dgm:spPr/>
    </dgm:pt>
    <dgm:pt modelId="{3A63D36D-038E-4CA2-800E-C60BCD29D3DF}" type="pres">
      <dgm:prSet presAssocID="{D173E397-9212-4B52-91B9-C2BFA826FD1F}" presName="composite" presStyleCnt="0"/>
      <dgm:spPr/>
    </dgm:pt>
    <dgm:pt modelId="{FA6D0755-E94E-427F-8F93-9E81798BDECC}" type="pres">
      <dgm:prSet presAssocID="{D173E397-9212-4B52-91B9-C2BFA826FD1F}" presName="bentUpArrow1" presStyleLbl="alignImgPlace1" presStyleIdx="5" presStyleCnt="6"/>
      <dgm:spPr/>
    </dgm:pt>
    <dgm:pt modelId="{9D27EFC7-E066-4FA5-A635-548BB5BF58F5}" type="pres">
      <dgm:prSet presAssocID="{D173E397-9212-4B52-91B9-C2BFA826FD1F}" presName="ParentText" presStyleLbl="node1" presStyleIdx="5" presStyleCnt="7">
        <dgm:presLayoutVars>
          <dgm:chMax val="1"/>
          <dgm:chPref val="1"/>
          <dgm:bulletEnabled val="1"/>
        </dgm:presLayoutVars>
      </dgm:prSet>
      <dgm:spPr/>
    </dgm:pt>
    <dgm:pt modelId="{9EF3003B-D4A7-49FB-B429-A92B30B0A5AB}" type="pres">
      <dgm:prSet presAssocID="{D173E397-9212-4B52-91B9-C2BFA826FD1F}" presName="ChildText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E1946189-DD25-4361-8241-AEB8C673FCD6}" type="pres">
      <dgm:prSet presAssocID="{A78339B2-89FD-489E-B414-37521171FDA4}" presName="sibTrans" presStyleCnt="0"/>
      <dgm:spPr/>
    </dgm:pt>
    <dgm:pt modelId="{9DC04AD6-3C7C-43F9-9CD6-859AB8BBA93C}" type="pres">
      <dgm:prSet presAssocID="{C971000F-4B17-4F9E-A365-DACF8EAB1E61}" presName="composite" presStyleCnt="0"/>
      <dgm:spPr/>
    </dgm:pt>
    <dgm:pt modelId="{CACBB1CB-90E0-457B-99D2-8738FEFC197E}" type="pres">
      <dgm:prSet presAssocID="{C971000F-4B17-4F9E-A365-DACF8EAB1E61}" presName="ParentText" presStyleLbl="node1" presStyleIdx="6" presStyleCnt="7">
        <dgm:presLayoutVars>
          <dgm:chMax val="1"/>
          <dgm:chPref val="1"/>
          <dgm:bulletEnabled val="1"/>
        </dgm:presLayoutVars>
      </dgm:prSet>
      <dgm:spPr/>
    </dgm:pt>
  </dgm:ptLst>
  <dgm:cxnLst>
    <dgm:cxn modelId="{C4F06F0A-1BDB-48B6-B87C-CFA4BA2AFBA9}" type="presOf" srcId="{D173E397-9212-4B52-91B9-C2BFA826FD1F}" destId="{9D27EFC7-E066-4FA5-A635-548BB5BF58F5}" srcOrd="0" destOrd="0" presId="urn:microsoft.com/office/officeart/2005/8/layout/StepDownProcess"/>
    <dgm:cxn modelId="{EDC7AB24-5B4D-4BA5-8B26-9B4BB2D8F3E6}" type="presOf" srcId="{36D56D6A-C0C5-44C4-9826-46BE356C69AE}" destId="{9DE77C35-D636-4175-954E-BD34F0F344E0}" srcOrd="0" destOrd="0" presId="urn:microsoft.com/office/officeart/2005/8/layout/StepDownProcess"/>
    <dgm:cxn modelId="{ACD3893A-C78D-4C41-BA02-6FD9D766358C}" srcId="{A03E5BCE-B969-4071-BD4F-4EB61A7BEDA4}" destId="{BB67FD6F-E470-4B44-9D8D-B508545C97FB}" srcOrd="3" destOrd="0" parTransId="{862CB88E-D082-4FC4-A4A8-B9709AA8859B}" sibTransId="{E2D514B1-98B0-46B1-BA78-7E3DDE28009C}"/>
    <dgm:cxn modelId="{7B40B76A-ED67-4BA0-B2A8-D1C558A2FCDA}" srcId="{A03E5BCE-B969-4071-BD4F-4EB61A7BEDA4}" destId="{7CCEB418-E1B5-4BC6-BB37-E8071A09E244}" srcOrd="0" destOrd="0" parTransId="{864AC598-D12B-4822-9D5E-8B6DABF297D6}" sibTransId="{5F049AC2-E83A-48D9-B525-B1B0FC0501A2}"/>
    <dgm:cxn modelId="{EB26BE75-A089-42F1-AF0A-49C829639D0A}" srcId="{A03E5BCE-B969-4071-BD4F-4EB61A7BEDA4}" destId="{F10FF65E-A008-43EC-8793-F3C09A2F455A}" srcOrd="2" destOrd="0" parTransId="{0238E638-695C-4B66-BCA4-13BF931A9FC5}" sibTransId="{4F923B11-6C79-4F0E-8E14-2950D1CA078E}"/>
    <dgm:cxn modelId="{D157BA76-12A7-4ADD-993D-DBD83CC29FAE}" srcId="{A03E5BCE-B969-4071-BD4F-4EB61A7BEDA4}" destId="{C971000F-4B17-4F9E-A365-DACF8EAB1E61}" srcOrd="6" destOrd="0" parTransId="{CEF3EB28-50D4-48CE-8206-286705A028A2}" sibTransId="{8DE2BEDD-4BA9-4DA6-92A1-0AC5697A920C}"/>
    <dgm:cxn modelId="{100BEC7A-5578-4A86-BE23-04F7C98D2B8B}" type="presOf" srcId="{F10FF65E-A008-43EC-8793-F3C09A2F455A}" destId="{AE7B094D-D77A-4480-A63B-03A6B0F80164}" srcOrd="0" destOrd="0" presId="urn:microsoft.com/office/officeart/2005/8/layout/StepDownProcess"/>
    <dgm:cxn modelId="{C1FBDA7E-DF7A-487A-BEA5-8A51178EAEEB}" type="presOf" srcId="{C971000F-4B17-4F9E-A365-DACF8EAB1E61}" destId="{CACBB1CB-90E0-457B-99D2-8738FEFC197E}" srcOrd="0" destOrd="0" presId="urn:microsoft.com/office/officeart/2005/8/layout/StepDownProcess"/>
    <dgm:cxn modelId="{7F32B0A3-C3F5-492E-BAF8-94E7416D8187}" type="presOf" srcId="{7CCEB418-E1B5-4BC6-BB37-E8071A09E244}" destId="{8EAD4393-3283-4EB6-8E2C-032CA71989E9}" srcOrd="0" destOrd="0" presId="urn:microsoft.com/office/officeart/2005/8/layout/StepDownProcess"/>
    <dgm:cxn modelId="{46AD54B0-67CD-45F1-862E-D546EFDE5217}" srcId="{A03E5BCE-B969-4071-BD4F-4EB61A7BEDA4}" destId="{485E1242-EE34-42ED-876D-43A1E1D24D16}" srcOrd="1" destOrd="0" parTransId="{65BF6D52-6084-4C9C-AF01-19CC4037198F}" sibTransId="{F4EF62E6-067A-4051-BBD4-82EACF634167}"/>
    <dgm:cxn modelId="{1D3B33B9-B176-4CB0-9C20-DFDA29EE697A}" type="presOf" srcId="{485E1242-EE34-42ED-876D-43A1E1D24D16}" destId="{FDF34BAE-8E5E-4C06-8301-A9B19C33908C}" srcOrd="0" destOrd="0" presId="urn:microsoft.com/office/officeart/2005/8/layout/StepDownProcess"/>
    <dgm:cxn modelId="{7F68FCBB-3372-4702-BE99-5BAA6FED0065}" type="presOf" srcId="{BB67FD6F-E470-4B44-9D8D-B508545C97FB}" destId="{98E4F2BE-06C2-4FA8-9A16-F02754E732B6}" srcOrd="0" destOrd="0" presId="urn:microsoft.com/office/officeart/2005/8/layout/StepDownProcess"/>
    <dgm:cxn modelId="{AEC6F8C4-1B58-4CF0-AA5F-DBB226E2113A}" srcId="{A03E5BCE-B969-4071-BD4F-4EB61A7BEDA4}" destId="{36D56D6A-C0C5-44C4-9826-46BE356C69AE}" srcOrd="4" destOrd="0" parTransId="{57E75C0A-ABD2-4BCE-8AB8-25D8BC8BD516}" sibTransId="{A2EFDF2F-3BF5-4E8E-9897-3C60F136ABD2}"/>
    <dgm:cxn modelId="{425390D4-C681-4E2C-B804-2EBC3B8C300C}" srcId="{A03E5BCE-B969-4071-BD4F-4EB61A7BEDA4}" destId="{D173E397-9212-4B52-91B9-C2BFA826FD1F}" srcOrd="5" destOrd="0" parTransId="{1A152FE9-693F-4567-A72A-FA67607B9A48}" sibTransId="{A78339B2-89FD-489E-B414-37521171FDA4}"/>
    <dgm:cxn modelId="{31301FDF-95B7-4EB2-87D0-F07C273B5472}" type="presOf" srcId="{A03E5BCE-B969-4071-BD4F-4EB61A7BEDA4}" destId="{3548C088-4884-41D9-BA15-46E95C175F22}" srcOrd="0" destOrd="0" presId="urn:microsoft.com/office/officeart/2005/8/layout/StepDownProcess"/>
    <dgm:cxn modelId="{4348D25D-55DD-420A-A3EC-75E7285F70BF}" type="presParOf" srcId="{3548C088-4884-41D9-BA15-46E95C175F22}" destId="{D75001D1-82A0-4D56-A923-0C93C861BF1B}" srcOrd="0" destOrd="0" presId="urn:microsoft.com/office/officeart/2005/8/layout/StepDownProcess"/>
    <dgm:cxn modelId="{F29685AA-4D81-4F61-9BAB-0F4DC20346C1}" type="presParOf" srcId="{D75001D1-82A0-4D56-A923-0C93C861BF1B}" destId="{A7B5A628-02B4-451B-BC72-058E847A1F24}" srcOrd="0" destOrd="0" presId="urn:microsoft.com/office/officeart/2005/8/layout/StepDownProcess"/>
    <dgm:cxn modelId="{851987F3-B79B-4DD5-840E-2AB31D4CD3C2}" type="presParOf" srcId="{D75001D1-82A0-4D56-A923-0C93C861BF1B}" destId="{8EAD4393-3283-4EB6-8E2C-032CA71989E9}" srcOrd="1" destOrd="0" presId="urn:microsoft.com/office/officeart/2005/8/layout/StepDownProcess"/>
    <dgm:cxn modelId="{CB0C8AC0-0A50-4720-84C2-9401444B7DC6}" type="presParOf" srcId="{D75001D1-82A0-4D56-A923-0C93C861BF1B}" destId="{0AA1CC78-03EE-46F8-9DF4-2DA28DA6047C}" srcOrd="2" destOrd="0" presId="urn:microsoft.com/office/officeart/2005/8/layout/StepDownProcess"/>
    <dgm:cxn modelId="{6E65F513-3C42-4882-939A-4FF4705A2B99}" type="presParOf" srcId="{3548C088-4884-41D9-BA15-46E95C175F22}" destId="{CA0D2D77-83E8-47AB-8436-33FBEBE52E1C}" srcOrd="1" destOrd="0" presId="urn:microsoft.com/office/officeart/2005/8/layout/StepDownProcess"/>
    <dgm:cxn modelId="{E73C6BF3-A2B7-4375-A685-127D1E379373}" type="presParOf" srcId="{3548C088-4884-41D9-BA15-46E95C175F22}" destId="{099FAB68-4819-4A81-91A9-30CCB74CA2DD}" srcOrd="2" destOrd="0" presId="urn:microsoft.com/office/officeart/2005/8/layout/StepDownProcess"/>
    <dgm:cxn modelId="{6C70F2AD-5512-497B-A7F2-BC2AD8590557}" type="presParOf" srcId="{099FAB68-4819-4A81-91A9-30CCB74CA2DD}" destId="{C22F5348-0BF0-4703-B51B-7CF66E240E51}" srcOrd="0" destOrd="0" presId="urn:microsoft.com/office/officeart/2005/8/layout/StepDownProcess"/>
    <dgm:cxn modelId="{515B6138-AF38-48CA-BB14-FD30D3F3E98A}" type="presParOf" srcId="{099FAB68-4819-4A81-91A9-30CCB74CA2DD}" destId="{FDF34BAE-8E5E-4C06-8301-A9B19C33908C}" srcOrd="1" destOrd="0" presId="urn:microsoft.com/office/officeart/2005/8/layout/StepDownProcess"/>
    <dgm:cxn modelId="{1AF0F4FE-44F0-41B9-9ACC-026BA66261B3}" type="presParOf" srcId="{099FAB68-4819-4A81-91A9-30CCB74CA2DD}" destId="{9D5173E9-C812-4915-85A1-9F6AAA68BFAF}" srcOrd="2" destOrd="0" presId="urn:microsoft.com/office/officeart/2005/8/layout/StepDownProcess"/>
    <dgm:cxn modelId="{73D970E7-58CA-4993-A0E8-9FA81D0A58D5}" type="presParOf" srcId="{3548C088-4884-41D9-BA15-46E95C175F22}" destId="{5E3EFF77-AE90-42B8-9319-25CCD547ABE0}" srcOrd="3" destOrd="0" presId="urn:microsoft.com/office/officeart/2005/8/layout/StepDownProcess"/>
    <dgm:cxn modelId="{234BA8EC-0787-40EA-9D4B-BF7E7283C051}" type="presParOf" srcId="{3548C088-4884-41D9-BA15-46E95C175F22}" destId="{D08C64B7-C434-4E8A-AF4F-3D63A0802703}" srcOrd="4" destOrd="0" presId="urn:microsoft.com/office/officeart/2005/8/layout/StepDownProcess"/>
    <dgm:cxn modelId="{57224834-AD37-4985-B136-FDA51B76072F}" type="presParOf" srcId="{D08C64B7-C434-4E8A-AF4F-3D63A0802703}" destId="{024262A8-F857-4B38-ABCF-A74FB378066F}" srcOrd="0" destOrd="0" presId="urn:microsoft.com/office/officeart/2005/8/layout/StepDownProcess"/>
    <dgm:cxn modelId="{A1278AE5-4312-4139-945C-6EF2C53F47BA}" type="presParOf" srcId="{D08C64B7-C434-4E8A-AF4F-3D63A0802703}" destId="{AE7B094D-D77A-4480-A63B-03A6B0F80164}" srcOrd="1" destOrd="0" presId="urn:microsoft.com/office/officeart/2005/8/layout/StepDownProcess"/>
    <dgm:cxn modelId="{9A3DAC41-0C42-4584-B6FB-305AF3DA2ABF}" type="presParOf" srcId="{D08C64B7-C434-4E8A-AF4F-3D63A0802703}" destId="{9EF5B83D-7447-4BA6-8F73-FF17F9515395}" srcOrd="2" destOrd="0" presId="urn:microsoft.com/office/officeart/2005/8/layout/StepDownProcess"/>
    <dgm:cxn modelId="{E2945AFB-2F14-4049-A0AC-7955AAB0CC98}" type="presParOf" srcId="{3548C088-4884-41D9-BA15-46E95C175F22}" destId="{5B3DB56D-5621-4199-89BF-90B41A1C67CE}" srcOrd="5" destOrd="0" presId="urn:microsoft.com/office/officeart/2005/8/layout/StepDownProcess"/>
    <dgm:cxn modelId="{59A41AB3-0BAB-4C73-9E9A-91080C8EE79C}" type="presParOf" srcId="{3548C088-4884-41D9-BA15-46E95C175F22}" destId="{28A2566A-2936-4F34-9146-6C8665B9BAF5}" srcOrd="6" destOrd="0" presId="urn:microsoft.com/office/officeart/2005/8/layout/StepDownProcess"/>
    <dgm:cxn modelId="{4E9320D4-9B1A-4615-91DB-775E2DBC6C68}" type="presParOf" srcId="{28A2566A-2936-4F34-9146-6C8665B9BAF5}" destId="{E3EA824C-FC3A-4EA9-9877-EB23BAA8E571}" srcOrd="0" destOrd="0" presId="urn:microsoft.com/office/officeart/2005/8/layout/StepDownProcess"/>
    <dgm:cxn modelId="{976FC0C4-1260-4A8F-B852-060AB9B78A97}" type="presParOf" srcId="{28A2566A-2936-4F34-9146-6C8665B9BAF5}" destId="{98E4F2BE-06C2-4FA8-9A16-F02754E732B6}" srcOrd="1" destOrd="0" presId="urn:microsoft.com/office/officeart/2005/8/layout/StepDownProcess"/>
    <dgm:cxn modelId="{FE2CE7A0-391E-4100-B29D-68E632FE2A97}" type="presParOf" srcId="{28A2566A-2936-4F34-9146-6C8665B9BAF5}" destId="{C952E237-64DE-473D-8261-084B095E34CE}" srcOrd="2" destOrd="0" presId="urn:microsoft.com/office/officeart/2005/8/layout/StepDownProcess"/>
    <dgm:cxn modelId="{D8D32937-3C85-4BB5-B0A4-85DB2A5446DE}" type="presParOf" srcId="{3548C088-4884-41D9-BA15-46E95C175F22}" destId="{A536A69C-CCFA-4691-A91D-901476BFE5CA}" srcOrd="7" destOrd="0" presId="urn:microsoft.com/office/officeart/2005/8/layout/StepDownProcess"/>
    <dgm:cxn modelId="{12D4E3E6-8FD6-4940-9445-B5BD1EB44657}" type="presParOf" srcId="{3548C088-4884-41D9-BA15-46E95C175F22}" destId="{5A091DF1-BDED-4B31-88B0-210AA4EBA623}" srcOrd="8" destOrd="0" presId="urn:microsoft.com/office/officeart/2005/8/layout/StepDownProcess"/>
    <dgm:cxn modelId="{13F411DF-8DEB-42B3-B34F-5AABC7D1A591}" type="presParOf" srcId="{5A091DF1-BDED-4B31-88B0-210AA4EBA623}" destId="{95B6EDF1-9715-414B-BA65-5C14099724C4}" srcOrd="0" destOrd="0" presId="urn:microsoft.com/office/officeart/2005/8/layout/StepDownProcess"/>
    <dgm:cxn modelId="{B48F1A42-E4CF-4262-B245-B8D5438F90A2}" type="presParOf" srcId="{5A091DF1-BDED-4B31-88B0-210AA4EBA623}" destId="{9DE77C35-D636-4175-954E-BD34F0F344E0}" srcOrd="1" destOrd="0" presId="urn:microsoft.com/office/officeart/2005/8/layout/StepDownProcess"/>
    <dgm:cxn modelId="{0B7DD159-56B4-4BB7-89A9-2AD5E7901BCA}" type="presParOf" srcId="{5A091DF1-BDED-4B31-88B0-210AA4EBA623}" destId="{F5D07B1B-2B7E-4936-A2D2-43EF6C66C9CC}" srcOrd="2" destOrd="0" presId="urn:microsoft.com/office/officeart/2005/8/layout/StepDownProcess"/>
    <dgm:cxn modelId="{F7BA5745-EDF0-41A1-91AA-B46F99DC0C25}" type="presParOf" srcId="{3548C088-4884-41D9-BA15-46E95C175F22}" destId="{5FC5B3BD-9BF9-4F7A-89D3-E53B34AEA85E}" srcOrd="9" destOrd="0" presId="urn:microsoft.com/office/officeart/2005/8/layout/StepDownProcess"/>
    <dgm:cxn modelId="{49E5E64E-8284-4C77-AE25-2DB22620ADD2}" type="presParOf" srcId="{3548C088-4884-41D9-BA15-46E95C175F22}" destId="{3A63D36D-038E-4CA2-800E-C60BCD29D3DF}" srcOrd="10" destOrd="0" presId="urn:microsoft.com/office/officeart/2005/8/layout/StepDownProcess"/>
    <dgm:cxn modelId="{FDC7200D-80AA-43B4-ADE9-0C8253CF9D67}" type="presParOf" srcId="{3A63D36D-038E-4CA2-800E-C60BCD29D3DF}" destId="{FA6D0755-E94E-427F-8F93-9E81798BDECC}" srcOrd="0" destOrd="0" presId="urn:microsoft.com/office/officeart/2005/8/layout/StepDownProcess"/>
    <dgm:cxn modelId="{D74CC0E3-E482-4B6C-851B-C121C93184F7}" type="presParOf" srcId="{3A63D36D-038E-4CA2-800E-C60BCD29D3DF}" destId="{9D27EFC7-E066-4FA5-A635-548BB5BF58F5}" srcOrd="1" destOrd="0" presId="urn:microsoft.com/office/officeart/2005/8/layout/StepDownProcess"/>
    <dgm:cxn modelId="{0DE42BC0-EE9C-40F0-B70D-4A60D2904C11}" type="presParOf" srcId="{3A63D36D-038E-4CA2-800E-C60BCD29D3DF}" destId="{9EF3003B-D4A7-49FB-B429-A92B30B0A5AB}" srcOrd="2" destOrd="0" presId="urn:microsoft.com/office/officeart/2005/8/layout/StepDownProcess"/>
    <dgm:cxn modelId="{5AAA8A6F-CF34-4DE9-86C7-B1BCAC1650CF}" type="presParOf" srcId="{3548C088-4884-41D9-BA15-46E95C175F22}" destId="{E1946189-DD25-4361-8241-AEB8C673FCD6}" srcOrd="11" destOrd="0" presId="urn:microsoft.com/office/officeart/2005/8/layout/StepDownProcess"/>
    <dgm:cxn modelId="{A09131FB-1043-4BEC-93D6-D71FCE75763F}" type="presParOf" srcId="{3548C088-4884-41D9-BA15-46E95C175F22}" destId="{9DC04AD6-3C7C-43F9-9CD6-859AB8BBA93C}" srcOrd="12" destOrd="0" presId="urn:microsoft.com/office/officeart/2005/8/layout/StepDownProcess"/>
    <dgm:cxn modelId="{D9C2C98C-03D4-43CB-9992-D6706769F34D}" type="presParOf" srcId="{9DC04AD6-3C7C-43F9-9CD6-859AB8BBA93C}" destId="{CACBB1CB-90E0-457B-99D2-8738FEFC197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5A628-02B4-451B-BC72-058E847A1F24}">
      <dsp:nvSpPr>
        <dsp:cNvPr id="0" name=""/>
        <dsp:cNvSpPr/>
      </dsp:nvSpPr>
      <dsp:spPr>
        <a:xfrm rot="5400000">
          <a:off x="1214961" y="649659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D4393-3283-4EB6-8E2C-032CA71989E9}">
      <dsp:nvSpPr>
        <dsp:cNvPr id="0" name=""/>
        <dsp:cNvSpPr/>
      </dsp:nvSpPr>
      <dsp:spPr>
        <a:xfrm>
          <a:off x="1068444" y="36625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Konu ve Amaç</a:t>
          </a:r>
        </a:p>
      </dsp:txBody>
      <dsp:txXfrm>
        <a:off x="1100260" y="68441"/>
        <a:ext cx="867327" cy="588009"/>
      </dsp:txXfrm>
    </dsp:sp>
    <dsp:sp modelId="{0AA1CC78-03EE-46F8-9DF4-2DA28DA6047C}">
      <dsp:nvSpPr>
        <dsp:cNvPr id="0" name=""/>
        <dsp:cNvSpPr/>
      </dsp:nvSpPr>
      <dsp:spPr>
        <a:xfrm>
          <a:off x="1999404" y="98774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F5348-0BF0-4703-B51B-7CF66E240E51}">
      <dsp:nvSpPr>
        <dsp:cNvPr id="0" name=""/>
        <dsp:cNvSpPr/>
      </dsp:nvSpPr>
      <dsp:spPr>
        <a:xfrm rot="5400000">
          <a:off x="1986825" y="1381667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34BAE-8E5E-4C06-8301-A9B19C33908C}">
      <dsp:nvSpPr>
        <dsp:cNvPr id="0" name=""/>
        <dsp:cNvSpPr/>
      </dsp:nvSpPr>
      <dsp:spPr>
        <a:xfrm>
          <a:off x="1840309" y="768634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Literatür Taraması</a:t>
          </a:r>
        </a:p>
      </dsp:txBody>
      <dsp:txXfrm>
        <a:off x="1872125" y="800450"/>
        <a:ext cx="867327" cy="588009"/>
      </dsp:txXfrm>
    </dsp:sp>
    <dsp:sp modelId="{9D5173E9-C812-4915-85A1-9F6AAA68BFAF}">
      <dsp:nvSpPr>
        <dsp:cNvPr id="0" name=""/>
        <dsp:cNvSpPr/>
      </dsp:nvSpPr>
      <dsp:spPr>
        <a:xfrm>
          <a:off x="2771268" y="830782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262A8-F857-4B38-ABCF-A74FB378066F}">
      <dsp:nvSpPr>
        <dsp:cNvPr id="0" name=""/>
        <dsp:cNvSpPr/>
      </dsp:nvSpPr>
      <dsp:spPr>
        <a:xfrm rot="5400000">
          <a:off x="2758690" y="2113675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B094D-D77A-4480-A63B-03A6B0F80164}">
      <dsp:nvSpPr>
        <dsp:cNvPr id="0" name=""/>
        <dsp:cNvSpPr/>
      </dsp:nvSpPr>
      <dsp:spPr>
        <a:xfrm>
          <a:off x="2612173" y="1500642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Hipotez</a:t>
          </a:r>
          <a:endParaRPr lang="tr-TR" sz="1300" kern="1200" dirty="0"/>
        </a:p>
      </dsp:txBody>
      <dsp:txXfrm>
        <a:off x="2643989" y="1532458"/>
        <a:ext cx="867327" cy="588009"/>
      </dsp:txXfrm>
    </dsp:sp>
    <dsp:sp modelId="{9EF5B83D-7447-4BA6-8F73-FF17F9515395}">
      <dsp:nvSpPr>
        <dsp:cNvPr id="0" name=""/>
        <dsp:cNvSpPr/>
      </dsp:nvSpPr>
      <dsp:spPr>
        <a:xfrm>
          <a:off x="3543132" y="1562791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A824C-FC3A-4EA9-9877-EB23BAA8E571}">
      <dsp:nvSpPr>
        <dsp:cNvPr id="0" name=""/>
        <dsp:cNvSpPr/>
      </dsp:nvSpPr>
      <dsp:spPr>
        <a:xfrm rot="5400000">
          <a:off x="3530554" y="2845684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4F2BE-06C2-4FA8-9A16-F02754E732B6}">
      <dsp:nvSpPr>
        <dsp:cNvPr id="0" name=""/>
        <dsp:cNvSpPr/>
      </dsp:nvSpPr>
      <dsp:spPr>
        <a:xfrm>
          <a:off x="3384037" y="2232650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Genel Bilgiler</a:t>
          </a:r>
        </a:p>
      </dsp:txBody>
      <dsp:txXfrm>
        <a:off x="3415853" y="2264466"/>
        <a:ext cx="867327" cy="588009"/>
      </dsp:txXfrm>
    </dsp:sp>
    <dsp:sp modelId="{C952E237-64DE-473D-8261-084B095E34CE}">
      <dsp:nvSpPr>
        <dsp:cNvPr id="0" name=""/>
        <dsp:cNvSpPr/>
      </dsp:nvSpPr>
      <dsp:spPr>
        <a:xfrm>
          <a:off x="4314997" y="2294799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6EDF1-9715-414B-BA65-5C14099724C4}">
      <dsp:nvSpPr>
        <dsp:cNvPr id="0" name=""/>
        <dsp:cNvSpPr/>
      </dsp:nvSpPr>
      <dsp:spPr>
        <a:xfrm rot="5400000">
          <a:off x="4302418" y="3577692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77C35-D636-4175-954E-BD34F0F344E0}">
      <dsp:nvSpPr>
        <dsp:cNvPr id="0" name=""/>
        <dsp:cNvSpPr/>
      </dsp:nvSpPr>
      <dsp:spPr>
        <a:xfrm>
          <a:off x="4155902" y="2964659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Metot</a:t>
          </a:r>
        </a:p>
      </dsp:txBody>
      <dsp:txXfrm>
        <a:off x="4187718" y="2996475"/>
        <a:ext cx="867327" cy="588009"/>
      </dsp:txXfrm>
    </dsp:sp>
    <dsp:sp modelId="{F5D07B1B-2B7E-4936-A2D2-43EF6C66C9CC}">
      <dsp:nvSpPr>
        <dsp:cNvPr id="0" name=""/>
        <dsp:cNvSpPr/>
      </dsp:nvSpPr>
      <dsp:spPr>
        <a:xfrm>
          <a:off x="5086861" y="3026808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D0755-E94E-427F-8F93-9E81798BDECC}">
      <dsp:nvSpPr>
        <dsp:cNvPr id="0" name=""/>
        <dsp:cNvSpPr/>
      </dsp:nvSpPr>
      <dsp:spPr>
        <a:xfrm rot="5400000">
          <a:off x="5074283" y="4309700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7EFC7-E066-4FA5-A635-548BB5BF58F5}">
      <dsp:nvSpPr>
        <dsp:cNvPr id="0" name=""/>
        <dsp:cNvSpPr/>
      </dsp:nvSpPr>
      <dsp:spPr>
        <a:xfrm>
          <a:off x="4927766" y="3696667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Analiz (Var ise)</a:t>
          </a:r>
        </a:p>
      </dsp:txBody>
      <dsp:txXfrm>
        <a:off x="4959582" y="3728483"/>
        <a:ext cx="867327" cy="588009"/>
      </dsp:txXfrm>
    </dsp:sp>
    <dsp:sp modelId="{9EF3003B-D4A7-49FB-B429-A92B30B0A5AB}">
      <dsp:nvSpPr>
        <dsp:cNvPr id="0" name=""/>
        <dsp:cNvSpPr/>
      </dsp:nvSpPr>
      <dsp:spPr>
        <a:xfrm>
          <a:off x="5858725" y="3758816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BB1CB-90E0-457B-99D2-8738FEFC197E}">
      <dsp:nvSpPr>
        <dsp:cNvPr id="0" name=""/>
        <dsp:cNvSpPr/>
      </dsp:nvSpPr>
      <dsp:spPr>
        <a:xfrm>
          <a:off x="5699630" y="4428675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Sonuçlar ve Tartışma</a:t>
          </a:r>
        </a:p>
      </dsp:txBody>
      <dsp:txXfrm>
        <a:off x="5731446" y="4460491"/>
        <a:ext cx="867327" cy="58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8280D-7AC2-4B41-A8CC-13D05BCE963C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06C3B-52BC-47B2-BB64-F4D4A144B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4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314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3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77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764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34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427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018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047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6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5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819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304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31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084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65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14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5953" y="3060916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pic>
        <p:nvPicPr>
          <p:cNvPr id="24" name="Picture 10">
            <a:extLst>
              <a:ext uri="{FF2B5EF4-FFF2-40B4-BE49-F238E27FC236}">
                <a16:creationId xmlns:a16="http://schemas.microsoft.com/office/drawing/2014/main" id="{0688F880-394E-4336-B984-3DCA20CB8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1"/>
          <a:stretch/>
        </p:blipFill>
        <p:spPr bwMode="auto">
          <a:xfrm rot="2314020">
            <a:off x="10970463" y="4381980"/>
            <a:ext cx="1656715" cy="2008728"/>
          </a:xfrm>
          <a:prstGeom prst="triangle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0688F880-394E-4336-B984-3DCA20CB8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1"/>
          <a:stretch/>
        </p:blipFill>
        <p:spPr bwMode="auto">
          <a:xfrm rot="19285980" flipH="1">
            <a:off x="-292407" y="4381980"/>
            <a:ext cx="1656715" cy="2008728"/>
          </a:xfrm>
          <a:prstGeom prst="triangle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0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57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5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90959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775369"/>
          </a:xfrm>
        </p:spPr>
        <p:txBody>
          <a:bodyPr>
            <a:normAutofit/>
          </a:bodyPr>
          <a:lstStyle>
            <a:lvl1pPr>
              <a:defRPr sz="3200" cap="none"/>
            </a:lvl1pPr>
          </a:lstStyle>
          <a:p>
            <a:r>
              <a:rPr lang="tr-TR" dirty="0"/>
              <a:t>Asıl Başlık Stilini Düzenlemek İçin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76" y="1621677"/>
            <a:ext cx="11282647" cy="4195910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EE3AB42B-C20E-4E9C-B387-5597B903CE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860" y="5864062"/>
            <a:ext cx="887896" cy="890470"/>
          </a:xfrm>
          <a:prstGeom prst="rect">
            <a:avLst/>
          </a:prstGeom>
        </p:spPr>
      </p:pic>
      <p:pic>
        <p:nvPicPr>
          <p:cNvPr id="9" name="Picture 2" descr="mechatronics png ile ilgili görsel sonucu">
            <a:extLst>
              <a:ext uri="{FF2B5EF4-FFF2-40B4-BE49-F238E27FC236}">
                <a16:creationId xmlns:a16="http://schemas.microsoft.com/office/drawing/2014/main" id="{91132E80-E3CB-4ED2-8FF4-8CB2350A5D8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t="7389" r="51052" b="38966"/>
          <a:stretch/>
        </p:blipFill>
        <p:spPr bwMode="auto">
          <a:xfrm rot="5400000">
            <a:off x="-70790" y="6022600"/>
            <a:ext cx="906188" cy="76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9706E-5259-4E45-9DB6-06C9D93D0F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6556"/>
          <a:stretch/>
        </p:blipFill>
        <p:spPr bwMode="auto">
          <a:xfrm>
            <a:off x="10723991" y="614407"/>
            <a:ext cx="1025633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32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6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1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81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0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51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02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6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592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>
            <a:extLst>
              <a:ext uri="{FF2B5EF4-FFF2-40B4-BE49-F238E27FC236}">
                <a16:creationId xmlns:a16="http://schemas.microsoft.com/office/drawing/2014/main" id="{970AC273-B452-4FB2-8D27-22DBC6B04212}"/>
              </a:ext>
            </a:extLst>
          </p:cNvPr>
          <p:cNvSpPr txBox="1">
            <a:spLocks/>
          </p:cNvSpPr>
          <p:nvPr/>
        </p:nvSpPr>
        <p:spPr>
          <a:xfrm>
            <a:off x="419100" y="3109029"/>
            <a:ext cx="11353800" cy="119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70000"/>
              </a:lnSpc>
            </a:pPr>
            <a:r>
              <a:rPr lang="tr-TR" sz="4400" b="1" dirty="0">
                <a:solidFill>
                  <a:schemeClr val="bg1"/>
                </a:solidFill>
              </a:rPr>
              <a:t>TEZ BAŞLIĞI XXXXXXXXXX XXXXXXXXXXXXXX XXXXXXXXXXXXXXXX</a:t>
            </a:r>
          </a:p>
        </p:txBody>
      </p:sp>
      <p:sp>
        <p:nvSpPr>
          <p:cNvPr id="7" name="Alt Başlık 2">
            <a:extLst>
              <a:ext uri="{FF2B5EF4-FFF2-40B4-BE49-F238E27FC236}">
                <a16:creationId xmlns:a16="http://schemas.microsoft.com/office/drawing/2014/main" id="{8E508365-FC77-421D-B47F-4B177AE4CB32}"/>
              </a:ext>
            </a:extLst>
          </p:cNvPr>
          <p:cNvSpPr txBox="1">
            <a:spLocks/>
          </p:cNvSpPr>
          <p:nvPr/>
        </p:nvSpPr>
        <p:spPr>
          <a:xfrm>
            <a:off x="4457329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Soyad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1800" cap="none" dirty="0">
                <a:solidFill>
                  <a:schemeClr val="bg1"/>
                </a:solidFill>
              </a:rPr>
              <a:t>xx.xx.2020</a:t>
            </a:r>
          </a:p>
        </p:txBody>
      </p:sp>
      <p:sp>
        <p:nvSpPr>
          <p:cNvPr id="4" name="Alt Başlık 2">
            <a:extLst>
              <a:ext uri="{FF2B5EF4-FFF2-40B4-BE49-F238E27FC236}">
                <a16:creationId xmlns:a16="http://schemas.microsoft.com/office/drawing/2014/main" id="{8E508365-FC77-421D-B47F-4B177AE4CB32}"/>
              </a:ext>
            </a:extLst>
          </p:cNvPr>
          <p:cNvSpPr txBox="1">
            <a:spLocks/>
          </p:cNvSpPr>
          <p:nvPr/>
        </p:nvSpPr>
        <p:spPr>
          <a:xfrm>
            <a:off x="3885830" y="5616023"/>
            <a:ext cx="4420340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1800" cap="none" dirty="0">
                <a:solidFill>
                  <a:schemeClr val="bg1"/>
                </a:solidFill>
              </a:rPr>
              <a:t>Tez Danışmanı</a:t>
            </a:r>
          </a:p>
          <a:p>
            <a:pPr>
              <a:spcBef>
                <a:spcPts val="0"/>
              </a:spcBef>
            </a:pPr>
            <a:r>
              <a:rPr lang="tr-TR" sz="1800" cap="none" dirty="0">
                <a:solidFill>
                  <a:schemeClr val="bg1"/>
                </a:solidFill>
              </a:rPr>
              <a:t>Doç. Dr. </a:t>
            </a:r>
            <a:r>
              <a:rPr lang="tr-TR" sz="1800" cap="none" dirty="0" err="1">
                <a:solidFill>
                  <a:schemeClr val="bg1"/>
                </a:solidFill>
              </a:rPr>
              <a:t>Xxx</a:t>
            </a:r>
            <a:r>
              <a:rPr lang="tr-TR" sz="1800" cap="none" dirty="0">
                <a:solidFill>
                  <a:schemeClr val="bg1"/>
                </a:solidFill>
              </a:rPr>
              <a:t> </a:t>
            </a:r>
            <a:r>
              <a:rPr lang="tr-TR" sz="1800" cap="none" dirty="0" err="1">
                <a:solidFill>
                  <a:schemeClr val="bg1"/>
                </a:solidFill>
              </a:rPr>
              <a:t>Yyy</a:t>
            </a:r>
            <a:endParaRPr lang="tr-TR" sz="1800" cap="none" dirty="0">
              <a:solidFill>
                <a:schemeClr val="bg1"/>
              </a:solidFill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23B9C535-6460-4E8C-917F-1FE103F0C00D}"/>
              </a:ext>
            </a:extLst>
          </p:cNvPr>
          <p:cNvSpPr txBox="1">
            <a:spLocks/>
          </p:cNvSpPr>
          <p:nvPr/>
        </p:nvSpPr>
        <p:spPr>
          <a:xfrm>
            <a:off x="1757694" y="2196635"/>
            <a:ext cx="8720156" cy="5184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2000" b="0" dirty="0"/>
              <a:t>-</a:t>
            </a:r>
            <a:r>
              <a:rPr lang="tr-TR" sz="2000" b="0" i="1" dirty="0"/>
              <a:t>BÖLÜM ADI</a:t>
            </a:r>
            <a:r>
              <a:rPr lang="tr-TR" sz="2000" b="0" dirty="0"/>
              <a:t>-</a:t>
            </a:r>
            <a:r>
              <a:rPr lang="tr-TR" sz="2000" b="0" baseline="0" dirty="0"/>
              <a:t> MÜHENDİSLİĞİ bölümü</a:t>
            </a:r>
          </a:p>
          <a:p>
            <a:pPr algn="ctr"/>
            <a:r>
              <a:rPr lang="tr-TR" sz="2000" b="0" baseline="0" dirty="0"/>
              <a:t>diploma Tezi/projesi</a:t>
            </a:r>
            <a:endParaRPr lang="tr-TR" sz="2000" b="0" dirty="0"/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B46F7006-94EE-42B6-991C-B57F63AE9B71}"/>
              </a:ext>
            </a:extLst>
          </p:cNvPr>
          <p:cNvSpPr txBox="1">
            <a:spLocks/>
          </p:cNvSpPr>
          <p:nvPr/>
        </p:nvSpPr>
        <p:spPr>
          <a:xfrm>
            <a:off x="1531192" y="948905"/>
            <a:ext cx="9173160" cy="1315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3600" b="1" dirty="0">
                <a:solidFill>
                  <a:schemeClr val="accent2"/>
                </a:solidFill>
              </a:rPr>
              <a:t>T.C.</a:t>
            </a:r>
          </a:p>
          <a:p>
            <a:pPr algn="ctr"/>
            <a:r>
              <a:rPr lang="tr-TR" sz="3600" b="1" dirty="0">
                <a:solidFill>
                  <a:schemeClr val="accent2"/>
                </a:solidFill>
              </a:rPr>
              <a:t>İSTANBUL GEDİK ÜNİVERSİTESİ</a:t>
            </a:r>
          </a:p>
          <a:p>
            <a:pPr algn="ctr"/>
            <a:r>
              <a:rPr lang="tr-TR" sz="2800" dirty="0">
                <a:solidFill>
                  <a:schemeClr val="accent2"/>
                </a:solidFill>
              </a:rPr>
              <a:t>Mühendislik fakültesi</a:t>
            </a:r>
            <a:endParaRPr lang="tr-TR" sz="2800" baseline="0" dirty="0">
              <a:solidFill>
                <a:schemeClr val="accent2"/>
              </a:solidFill>
            </a:endParaRPr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44E21DD1-A88B-45D0-A144-E9A185C6DF0D}"/>
              </a:ext>
            </a:extLst>
          </p:cNvPr>
          <p:cNvSpPr txBox="1">
            <a:spLocks/>
          </p:cNvSpPr>
          <p:nvPr/>
        </p:nvSpPr>
        <p:spPr>
          <a:xfrm>
            <a:off x="809516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Soyad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Alt Başlık 2">
            <a:extLst>
              <a:ext uri="{FF2B5EF4-FFF2-40B4-BE49-F238E27FC236}">
                <a16:creationId xmlns:a16="http://schemas.microsoft.com/office/drawing/2014/main" id="{454AF79B-A6B1-49D9-8A58-B2B84CC6F7C8}"/>
              </a:ext>
            </a:extLst>
          </p:cNvPr>
          <p:cNvSpPr txBox="1">
            <a:spLocks/>
          </p:cNvSpPr>
          <p:nvPr/>
        </p:nvSpPr>
        <p:spPr>
          <a:xfrm>
            <a:off x="8105142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Soyad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96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Genel Bilgiler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08719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Genel Bilgiler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80487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Genel Bilgiler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548516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dirty="0"/>
              <a:t>V. Metot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151468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dirty="0"/>
              <a:t>V. Metot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94713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VI. Analiz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766358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VI. Analiz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981581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VII. Sonuçlar ve Tartışma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75566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VII. Sonuçlar ve Tartışma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18696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Referanslar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191648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dirty="0"/>
              <a:t>Akış</a:t>
            </a:r>
          </a:p>
        </p:txBody>
      </p:sp>
      <p:graphicFrame>
        <p:nvGraphicFramePr>
          <p:cNvPr id="3" name="Diyagram 2">
            <a:extLst>
              <a:ext uri="{FF2B5EF4-FFF2-40B4-BE49-F238E27FC236}">
                <a16:creationId xmlns:a16="http://schemas.microsoft.com/office/drawing/2014/main" id="{BCF1709E-59B5-4F6C-AE5C-3B683BB35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2225093"/>
              </p:ext>
            </p:extLst>
          </p:nvPr>
        </p:nvGraphicFramePr>
        <p:xfrm>
          <a:off x="2246482" y="1680172"/>
          <a:ext cx="7699035" cy="5116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097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Referanslar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015887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>
            <a:extLst>
              <a:ext uri="{FF2B5EF4-FFF2-40B4-BE49-F238E27FC236}">
                <a16:creationId xmlns:a16="http://schemas.microsoft.com/office/drawing/2014/main" id="{970AC273-B452-4FB2-8D27-22DBC6B04212}"/>
              </a:ext>
            </a:extLst>
          </p:cNvPr>
          <p:cNvSpPr txBox="1">
            <a:spLocks/>
          </p:cNvSpPr>
          <p:nvPr/>
        </p:nvSpPr>
        <p:spPr>
          <a:xfrm>
            <a:off x="419100" y="5050925"/>
            <a:ext cx="11353800" cy="119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70000"/>
              </a:lnSpc>
            </a:pPr>
            <a:r>
              <a:rPr lang="tr-TR" sz="4400" b="1" dirty="0">
                <a:solidFill>
                  <a:schemeClr val="bg1"/>
                </a:solidFill>
              </a:rPr>
              <a:t>-- Teşekkürler --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3783F653-7FFF-49C3-B290-E9DEFFEA0B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462" y="1298999"/>
            <a:ext cx="3143076" cy="315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0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1. Tezin Konusu ve Amacı</a:t>
            </a:r>
          </a:p>
        </p:txBody>
      </p:sp>
    </p:spTree>
    <p:extLst>
      <p:ext uri="{BB962C8B-B14F-4D97-AF65-F5344CB8AC3E}">
        <p14:creationId xmlns:p14="http://schemas.microsoft.com/office/powerpoint/2010/main" val="372333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1. Tezin Konusu ve Amacı</a:t>
            </a:r>
          </a:p>
        </p:txBody>
      </p:sp>
    </p:spTree>
    <p:extLst>
      <p:ext uri="{BB962C8B-B14F-4D97-AF65-F5344CB8AC3E}">
        <p14:creationId xmlns:p14="http://schemas.microsoft.com/office/powerpoint/2010/main" val="373773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/>
              <a:t>Literatür Araştırması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14281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/>
              <a:t>Literatür Araştırması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94848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/>
              <a:t>Literatür Araştırması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71977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1I1. Hipotez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406166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1I1. Hipotez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726799581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855D74E4907FAB4DA3A64F9D0107F086" ma:contentTypeVersion="13" ma:contentTypeDescription="Yeni belge oluşturun." ma:contentTypeScope="" ma:versionID="2c192134b1c5bec26b74800548cbc794">
  <xsd:schema xmlns:xsd="http://www.w3.org/2001/XMLSchema" xmlns:xs="http://www.w3.org/2001/XMLSchema" xmlns:p="http://schemas.microsoft.com/office/2006/metadata/properties" xmlns:ns3="f7422fe2-298e-47c9-8b6d-86a64b89b9e4" xmlns:ns4="50d097e1-77e4-4079-bd69-ca38a29afb98" targetNamespace="http://schemas.microsoft.com/office/2006/metadata/properties" ma:root="true" ma:fieldsID="d5821e64b8908fad453c559d69574497" ns3:_="" ns4:_="">
    <xsd:import namespace="f7422fe2-298e-47c9-8b6d-86a64b89b9e4"/>
    <xsd:import namespace="50d097e1-77e4-4079-bd69-ca38a29afb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22fe2-298e-47c9-8b6d-86a64b89b9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097e1-77e4-4079-bd69-ca38a29afb9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0EB469-0D27-4E6C-9C7F-09F798F5FD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AD0592-D4CE-42E1-846F-7BAF024B99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422fe2-298e-47c9-8b6d-86a64b89b9e4"/>
    <ds:schemaRef ds:uri="50d097e1-77e4-4079-bd69-ca38a29afb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ADAD43-302E-4C90-B120-63E189C4884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TM03457464[[fn=Kar Payı]]</Template>
  <TotalTime>3850</TotalTime>
  <Words>145</Words>
  <Application>Microsoft Office PowerPoint</Application>
  <PresentationFormat>Geniş ekran</PresentationFormat>
  <Paragraphs>55</Paragraphs>
  <Slides>21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Calibri</vt:lpstr>
      <vt:lpstr>Gill Sans MT</vt:lpstr>
      <vt:lpstr>Wingdings 2</vt:lpstr>
      <vt:lpstr>Kar Payı</vt:lpstr>
      <vt:lpstr>PowerPoint Sunusu</vt:lpstr>
      <vt:lpstr>Akış</vt:lpstr>
      <vt:lpstr>1. Tezin Konusu ve Amacı</vt:lpstr>
      <vt:lpstr>1. Tezin Konusu ve Amacı</vt:lpstr>
      <vt:lpstr>1I. Literatür Araştırması</vt:lpstr>
      <vt:lpstr>1I. Literatür Araştırması</vt:lpstr>
      <vt:lpstr>1I. Literatür Araştırması</vt:lpstr>
      <vt:lpstr>1I1. Hipotez</vt:lpstr>
      <vt:lpstr>1I1. Hipotez</vt:lpstr>
      <vt:lpstr>1V. Genel Bilgiler</vt:lpstr>
      <vt:lpstr>1V. Genel Bilgiler</vt:lpstr>
      <vt:lpstr>1V. Genel Bilgiler</vt:lpstr>
      <vt:lpstr>V. Metot</vt:lpstr>
      <vt:lpstr>V. Metot</vt:lpstr>
      <vt:lpstr>VI. Analiz</vt:lpstr>
      <vt:lpstr>VI. Analiz</vt:lpstr>
      <vt:lpstr>VII. Sonuçlar ve Tartışma</vt:lpstr>
      <vt:lpstr>VII. Sonuçlar ve Tartışma</vt:lpstr>
      <vt:lpstr>Referanslar</vt:lpstr>
      <vt:lpstr>Referanslar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Tuğberk Gülnergiz l GEDIK UNI</dc:creator>
  <cp:lastModifiedBy>Feryadi Dağcı l GEDIK UNI</cp:lastModifiedBy>
  <cp:revision>148</cp:revision>
  <dcterms:created xsi:type="dcterms:W3CDTF">2019-11-22T19:11:01Z</dcterms:created>
  <dcterms:modified xsi:type="dcterms:W3CDTF">2023-10-19T18:45:22Z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0x010100855D74E4907FAB4DA3A64F9D0107F086</vt:lpwstr>
  </property>
</Properties>
</file>