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5199975" cy="35999738"/>
  <p:notesSz cx="7004050" cy="9290050"/>
  <p:defaultTextStyle>
    <a:defPPr>
      <a:defRPr lang="en-US"/>
    </a:defPPr>
    <a:lvl1pPr marL="0" algn="l" defTabSz="3495842" rtl="0" eaLnBrk="1" latinLnBrk="0" hangingPunct="1">
      <a:defRPr sz="6867" kern="1200">
        <a:solidFill>
          <a:schemeClr val="tx1"/>
        </a:solidFill>
        <a:latin typeface="+mn-lt"/>
        <a:ea typeface="+mn-ea"/>
        <a:cs typeface="+mn-cs"/>
      </a:defRPr>
    </a:lvl1pPr>
    <a:lvl2pPr marL="1747921" algn="l" defTabSz="3495842" rtl="0" eaLnBrk="1" latinLnBrk="0" hangingPunct="1">
      <a:defRPr sz="6867" kern="1200">
        <a:solidFill>
          <a:schemeClr val="tx1"/>
        </a:solidFill>
        <a:latin typeface="+mn-lt"/>
        <a:ea typeface="+mn-ea"/>
        <a:cs typeface="+mn-cs"/>
      </a:defRPr>
    </a:lvl2pPr>
    <a:lvl3pPr marL="3495842" algn="l" defTabSz="3495842" rtl="0" eaLnBrk="1" latinLnBrk="0" hangingPunct="1">
      <a:defRPr sz="6867" kern="1200">
        <a:solidFill>
          <a:schemeClr val="tx1"/>
        </a:solidFill>
        <a:latin typeface="+mn-lt"/>
        <a:ea typeface="+mn-ea"/>
        <a:cs typeface="+mn-cs"/>
      </a:defRPr>
    </a:lvl3pPr>
    <a:lvl4pPr marL="5243762" algn="l" defTabSz="3495842" rtl="0" eaLnBrk="1" latinLnBrk="0" hangingPunct="1">
      <a:defRPr sz="6867" kern="1200">
        <a:solidFill>
          <a:schemeClr val="tx1"/>
        </a:solidFill>
        <a:latin typeface="+mn-lt"/>
        <a:ea typeface="+mn-ea"/>
        <a:cs typeface="+mn-cs"/>
      </a:defRPr>
    </a:lvl4pPr>
    <a:lvl5pPr marL="6991683" algn="l" defTabSz="3495842" rtl="0" eaLnBrk="1" latinLnBrk="0" hangingPunct="1">
      <a:defRPr sz="6867" kern="1200">
        <a:solidFill>
          <a:schemeClr val="tx1"/>
        </a:solidFill>
        <a:latin typeface="+mn-lt"/>
        <a:ea typeface="+mn-ea"/>
        <a:cs typeface="+mn-cs"/>
      </a:defRPr>
    </a:lvl5pPr>
    <a:lvl6pPr marL="8739603" algn="l" defTabSz="3495842" rtl="0" eaLnBrk="1" latinLnBrk="0" hangingPunct="1">
      <a:defRPr sz="6867" kern="1200">
        <a:solidFill>
          <a:schemeClr val="tx1"/>
        </a:solidFill>
        <a:latin typeface="+mn-lt"/>
        <a:ea typeface="+mn-ea"/>
        <a:cs typeface="+mn-cs"/>
      </a:defRPr>
    </a:lvl6pPr>
    <a:lvl7pPr marL="10487523" algn="l" defTabSz="3495842" rtl="0" eaLnBrk="1" latinLnBrk="0" hangingPunct="1">
      <a:defRPr sz="6867" kern="1200">
        <a:solidFill>
          <a:schemeClr val="tx1"/>
        </a:solidFill>
        <a:latin typeface="+mn-lt"/>
        <a:ea typeface="+mn-ea"/>
        <a:cs typeface="+mn-cs"/>
      </a:defRPr>
    </a:lvl7pPr>
    <a:lvl8pPr marL="12235443" algn="l" defTabSz="3495842" rtl="0" eaLnBrk="1" latinLnBrk="0" hangingPunct="1">
      <a:defRPr sz="6867" kern="1200">
        <a:solidFill>
          <a:schemeClr val="tx1"/>
        </a:solidFill>
        <a:latin typeface="+mn-lt"/>
        <a:ea typeface="+mn-ea"/>
        <a:cs typeface="+mn-cs"/>
      </a:defRPr>
    </a:lvl8pPr>
    <a:lvl9pPr marL="13983364" algn="l" defTabSz="3495842" rtl="0" eaLnBrk="1" latinLnBrk="0" hangingPunct="1">
      <a:defRPr sz="686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C7E0E7-5485-4B58-A844-9B23EFB97959}" v="2" dt="2023-10-25T11:38:47.743"/>
  </p1510:revLst>
</p1510:revInfo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7158" autoAdjust="0"/>
    <p:restoredTop sz="96374" autoAdjust="0"/>
  </p:normalViewPr>
  <p:slideViewPr>
    <p:cSldViewPr>
      <p:cViewPr>
        <p:scale>
          <a:sx n="33" d="100"/>
          <a:sy n="33" d="100"/>
        </p:scale>
        <p:origin x="1637" y="19"/>
      </p:cViewPr>
      <p:guideLst>
        <p:guide orient="horz" pos="11339"/>
        <p:guide pos="79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8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yadi Dağcı l GEDIK UNI" userId="543af03e-1c3c-49f1-9f64-34c9d0f133d8" providerId="ADAL" clId="{57C7E0E7-5485-4B58-A844-9B23EFB97959}"/>
    <pc:docChg chg="modMainMaster">
      <pc:chgData name="Feryadi Dağcı l GEDIK UNI" userId="543af03e-1c3c-49f1-9f64-34c9d0f133d8" providerId="ADAL" clId="{57C7E0E7-5485-4B58-A844-9B23EFB97959}" dt="2023-10-25T11:38:47.743" v="1" actId="14826"/>
      <pc:docMkLst>
        <pc:docMk/>
      </pc:docMkLst>
      <pc:sldMasterChg chg="modSldLayout">
        <pc:chgData name="Feryadi Dağcı l GEDIK UNI" userId="543af03e-1c3c-49f1-9f64-34c9d0f133d8" providerId="ADAL" clId="{57C7E0E7-5485-4B58-A844-9B23EFB97959}" dt="2023-10-25T11:38:47.743" v="1" actId="14826"/>
        <pc:sldMasterMkLst>
          <pc:docMk/>
          <pc:sldMasterMk cId="72322184" sldId="2147483648"/>
        </pc:sldMasterMkLst>
        <pc:sldLayoutChg chg="modSp">
          <pc:chgData name="Feryadi Dağcı l GEDIK UNI" userId="543af03e-1c3c-49f1-9f64-34c9d0f133d8" providerId="ADAL" clId="{57C7E0E7-5485-4B58-A844-9B23EFB97959}" dt="2023-10-25T11:38:47.743" v="1" actId="14826"/>
          <pc:sldLayoutMkLst>
            <pc:docMk/>
            <pc:sldMasterMk cId="72322184" sldId="2147483648"/>
            <pc:sldLayoutMk cId="3812944807" sldId="2147483649"/>
          </pc:sldLayoutMkLst>
          <pc:picChg chg="mod">
            <ac:chgData name="Feryadi Dağcı l GEDIK UNI" userId="543af03e-1c3c-49f1-9f64-34c9d0f133d8" providerId="ADAL" clId="{57C7E0E7-5485-4B58-A844-9B23EFB97959}" dt="2023-10-25T11:38:38.315" v="0" actId="14826"/>
            <ac:picMkLst>
              <pc:docMk/>
              <pc:sldMasterMk cId="72322184" sldId="2147483648"/>
              <pc:sldLayoutMk cId="3812944807" sldId="2147483649"/>
              <ac:picMk id="12" creationId="{63049389-2C88-424F-B864-FF893B2C8FE0}"/>
            </ac:picMkLst>
          </pc:picChg>
          <pc:picChg chg="mod">
            <ac:chgData name="Feryadi Dağcı l GEDIK UNI" userId="543af03e-1c3c-49f1-9f64-34c9d0f133d8" providerId="ADAL" clId="{57C7E0E7-5485-4B58-A844-9B23EFB97959}" dt="2023-10-25T11:38:47.743" v="1" actId="14826"/>
            <ac:picMkLst>
              <pc:docMk/>
              <pc:sldMasterMk cId="72322184" sldId="2147483648"/>
              <pc:sldLayoutMk cId="3812944807" sldId="2147483649"/>
              <ac:picMk id="15" creationId="{9993AFF9-8830-4A97-8B13-3C887289915D}"/>
            </ac:picMkLst>
          </pc:picChg>
        </pc:sldLayoutChg>
      </pc:sldMasterChg>
    </pc:docChg>
  </pc:docChgLst>
  <pc:docChgLst>
    <pc:chgData name="Emre Tuğberk Gülnergiz l GEDIK UNI" userId="4290c04b-7b5c-44b6-9abb-443cb45b0ef5" providerId="ADAL" clId="{F9975685-106A-41C9-82CC-66BDBFB391AD}"/>
    <pc:docChg chg="undo custSel modMainMaster">
      <pc:chgData name="Emre Tuğberk Gülnergiz l GEDIK UNI" userId="4290c04b-7b5c-44b6-9abb-443cb45b0ef5" providerId="ADAL" clId="{F9975685-106A-41C9-82CC-66BDBFB391AD}" dt="2023-10-25T11:16:57.661" v="3" actId="478"/>
      <pc:docMkLst>
        <pc:docMk/>
      </pc:docMkLst>
      <pc:sldMasterChg chg="modSldLayout">
        <pc:chgData name="Emre Tuğberk Gülnergiz l GEDIK UNI" userId="4290c04b-7b5c-44b6-9abb-443cb45b0ef5" providerId="ADAL" clId="{F9975685-106A-41C9-82CC-66BDBFB391AD}" dt="2023-10-25T11:16:57.661" v="3" actId="478"/>
        <pc:sldMasterMkLst>
          <pc:docMk/>
          <pc:sldMasterMk cId="72322184" sldId="2147483648"/>
        </pc:sldMasterMkLst>
        <pc:sldLayoutChg chg="addSp delSp mod">
          <pc:chgData name="Emre Tuğberk Gülnergiz l GEDIK UNI" userId="4290c04b-7b5c-44b6-9abb-443cb45b0ef5" providerId="ADAL" clId="{F9975685-106A-41C9-82CC-66BDBFB391AD}" dt="2023-10-25T11:16:57.661" v="3" actId="478"/>
          <pc:sldLayoutMkLst>
            <pc:docMk/>
            <pc:sldMasterMk cId="72322184" sldId="2147483648"/>
            <pc:sldLayoutMk cId="3812944807" sldId="2147483649"/>
          </pc:sldLayoutMkLst>
          <pc:picChg chg="add del">
            <ac:chgData name="Emre Tuğberk Gülnergiz l GEDIK UNI" userId="4290c04b-7b5c-44b6-9abb-443cb45b0ef5" providerId="ADAL" clId="{F9975685-106A-41C9-82CC-66BDBFB391AD}" dt="2023-10-25T11:16:57.661" v="3" actId="478"/>
            <ac:picMkLst>
              <pc:docMk/>
              <pc:sldMasterMk cId="72322184" sldId="2147483648"/>
              <pc:sldLayoutMk cId="3812944807" sldId="2147483649"/>
              <ac:picMk id="12" creationId="{63049389-2C88-424F-B864-FF893B2C8FE0}"/>
            </ac:picMkLst>
          </pc:picChg>
          <pc:picChg chg="add del">
            <ac:chgData name="Emre Tuğberk Gülnergiz l GEDIK UNI" userId="4290c04b-7b5c-44b6-9abb-443cb45b0ef5" providerId="ADAL" clId="{F9975685-106A-41C9-82CC-66BDBFB391AD}" dt="2023-10-25T11:16:53.289" v="2" actId="478"/>
            <ac:picMkLst>
              <pc:docMk/>
              <pc:sldMasterMk cId="72322184" sldId="2147483648"/>
              <pc:sldLayoutMk cId="3812944807" sldId="2147483649"/>
              <ac:picMk id="15" creationId="{9993AFF9-8830-4A97-8B13-3C887289915D}"/>
            </ac:picMkLst>
          </pc:picChg>
        </pc:sldLayoutChg>
      </pc:sldMasterChg>
    </pc:docChg>
  </pc:docChgLst>
  <pc:docChgLst>
    <pc:chgData name="Mekatronik Mühendisliği l GEDIK UNI" userId="d7583d47-ae43-49ba-b22c-530ff726f03d" providerId="ADAL" clId="{E050D3C4-E794-4EF2-B211-2D4514654624}"/>
    <pc:docChg chg="undo redo custSel modSld modMainMaster">
      <pc:chgData name="Mekatronik Mühendisliği l GEDIK UNI" userId="d7583d47-ae43-49ba-b22c-530ff726f03d" providerId="ADAL" clId="{E050D3C4-E794-4EF2-B211-2D4514654624}" dt="2020-12-12T18:01:06.535" v="91" actId="1076"/>
      <pc:docMkLst>
        <pc:docMk/>
      </pc:docMkLst>
      <pc:sldChg chg="delSp modSp mod">
        <pc:chgData name="Mekatronik Mühendisliği l GEDIK UNI" userId="d7583d47-ae43-49ba-b22c-530ff726f03d" providerId="ADAL" clId="{E050D3C4-E794-4EF2-B211-2D4514654624}" dt="2020-12-12T17:55:19.172" v="86" actId="1076"/>
        <pc:sldMkLst>
          <pc:docMk/>
          <pc:sldMk cId="2251251862" sldId="256"/>
        </pc:sldMkLst>
        <pc:spChg chg="mod">
          <ac:chgData name="Mekatronik Mühendisliği l GEDIK UNI" userId="d7583d47-ae43-49ba-b22c-530ff726f03d" providerId="ADAL" clId="{E050D3C4-E794-4EF2-B211-2D4514654624}" dt="2020-12-12T17:53:14.444" v="69" actId="20577"/>
          <ac:spMkLst>
            <pc:docMk/>
            <pc:sldMk cId="2251251862" sldId="256"/>
            <ac:spMk id="5" creationId="{00000000-0000-0000-0000-000000000000}"/>
          </ac:spMkLst>
        </pc:spChg>
        <pc:spChg chg="mod">
          <ac:chgData name="Mekatronik Mühendisliği l GEDIK UNI" userId="d7583d47-ae43-49ba-b22c-530ff726f03d" providerId="ADAL" clId="{E050D3C4-E794-4EF2-B211-2D4514654624}" dt="2020-12-12T17:46:44.688" v="17" actId="113"/>
          <ac:spMkLst>
            <pc:docMk/>
            <pc:sldMk cId="2251251862" sldId="256"/>
            <ac:spMk id="10" creationId="{00000000-0000-0000-0000-000000000000}"/>
          </ac:spMkLst>
        </pc:spChg>
        <pc:spChg chg="mod">
          <ac:chgData name="Mekatronik Mühendisliği l GEDIK UNI" userId="d7583d47-ae43-49ba-b22c-530ff726f03d" providerId="ADAL" clId="{E050D3C4-E794-4EF2-B211-2D4514654624}" dt="2020-12-12T17:50:20.929" v="63" actId="113"/>
          <ac:spMkLst>
            <pc:docMk/>
            <pc:sldMk cId="2251251862" sldId="256"/>
            <ac:spMk id="11" creationId="{00000000-0000-0000-0000-000000000000}"/>
          </ac:spMkLst>
        </pc:spChg>
        <pc:spChg chg="mod">
          <ac:chgData name="Mekatronik Mühendisliği l GEDIK UNI" userId="d7583d47-ae43-49ba-b22c-530ff726f03d" providerId="ADAL" clId="{E050D3C4-E794-4EF2-B211-2D4514654624}" dt="2020-12-12T17:47:51.768" v="22" actId="20577"/>
          <ac:spMkLst>
            <pc:docMk/>
            <pc:sldMk cId="2251251862" sldId="256"/>
            <ac:spMk id="12" creationId="{00000000-0000-0000-0000-000000000000}"/>
          </ac:spMkLst>
        </pc:spChg>
        <pc:spChg chg="mod">
          <ac:chgData name="Mekatronik Mühendisliği l GEDIK UNI" userId="d7583d47-ae43-49ba-b22c-530ff726f03d" providerId="ADAL" clId="{E050D3C4-E794-4EF2-B211-2D4514654624}" dt="2020-12-12T17:55:19.172" v="86" actId="1076"/>
          <ac:spMkLst>
            <pc:docMk/>
            <pc:sldMk cId="2251251862" sldId="256"/>
            <ac:spMk id="24" creationId="{00000000-0000-0000-0000-000000000000}"/>
          </ac:spMkLst>
        </pc:spChg>
        <pc:spChg chg="del mod">
          <ac:chgData name="Mekatronik Mühendisliği l GEDIK UNI" userId="d7583d47-ae43-49ba-b22c-530ff726f03d" providerId="ADAL" clId="{E050D3C4-E794-4EF2-B211-2D4514654624}" dt="2020-12-12T17:52:59.304" v="68" actId="478"/>
          <ac:spMkLst>
            <pc:docMk/>
            <pc:sldMk cId="2251251862" sldId="256"/>
            <ac:spMk id="25" creationId="{00000000-0000-0000-0000-000000000000}"/>
          </ac:spMkLst>
        </pc:spChg>
        <pc:spChg chg="mod">
          <ac:chgData name="Mekatronik Mühendisliği l GEDIK UNI" userId="d7583d47-ae43-49ba-b22c-530ff726f03d" providerId="ADAL" clId="{E050D3C4-E794-4EF2-B211-2D4514654624}" dt="2020-12-12T17:45:58.627" v="7" actId="20577"/>
          <ac:spMkLst>
            <pc:docMk/>
            <pc:sldMk cId="2251251862" sldId="256"/>
            <ac:spMk id="32" creationId="{00000000-0000-0000-0000-000000000000}"/>
          </ac:spMkLst>
        </pc:spChg>
        <pc:spChg chg="mod">
          <ac:chgData name="Mekatronik Mühendisliği l GEDIK UNI" userId="d7583d47-ae43-49ba-b22c-530ff726f03d" providerId="ADAL" clId="{E050D3C4-E794-4EF2-B211-2D4514654624}" dt="2020-12-12T17:55:12.719" v="85" actId="1076"/>
          <ac:spMkLst>
            <pc:docMk/>
            <pc:sldMk cId="2251251862" sldId="256"/>
            <ac:spMk id="38" creationId="{9552850C-B8E9-46A3-9768-2D0823BCF6DA}"/>
          </ac:spMkLst>
        </pc:spChg>
        <pc:spChg chg="mod">
          <ac:chgData name="Mekatronik Mühendisliği l GEDIK UNI" userId="d7583d47-ae43-49ba-b22c-530ff726f03d" providerId="ADAL" clId="{E050D3C4-E794-4EF2-B211-2D4514654624}" dt="2020-12-12T17:55:12.719" v="85" actId="1076"/>
          <ac:spMkLst>
            <pc:docMk/>
            <pc:sldMk cId="2251251862" sldId="256"/>
            <ac:spMk id="39" creationId="{BCDD1E37-A886-4F6E-B563-F810601CF9D6}"/>
          </ac:spMkLst>
        </pc:spChg>
        <pc:spChg chg="mod">
          <ac:chgData name="Mekatronik Mühendisliği l GEDIK UNI" userId="d7583d47-ae43-49ba-b22c-530ff726f03d" providerId="ADAL" clId="{E050D3C4-E794-4EF2-B211-2D4514654624}" dt="2020-12-12T17:54:11.772" v="76" actId="1076"/>
          <ac:spMkLst>
            <pc:docMk/>
            <pc:sldMk cId="2251251862" sldId="256"/>
            <ac:spMk id="51" creationId="{00000000-0000-0000-0000-000000000000}"/>
          </ac:spMkLst>
        </pc:spChg>
        <pc:spChg chg="mod">
          <ac:chgData name="Mekatronik Mühendisliği l GEDIK UNI" userId="d7583d47-ae43-49ba-b22c-530ff726f03d" providerId="ADAL" clId="{E050D3C4-E794-4EF2-B211-2D4514654624}" dt="2020-12-12T17:54:18.741" v="78" actId="1076"/>
          <ac:spMkLst>
            <pc:docMk/>
            <pc:sldMk cId="2251251862" sldId="256"/>
            <ac:spMk id="52" creationId="{00000000-0000-0000-0000-000000000000}"/>
          </ac:spMkLst>
        </pc:spChg>
        <pc:graphicFrameChg chg="modGraphic">
          <ac:chgData name="Mekatronik Mühendisliği l GEDIK UNI" userId="d7583d47-ae43-49ba-b22c-530ff726f03d" providerId="ADAL" clId="{E050D3C4-E794-4EF2-B211-2D4514654624}" dt="2020-12-12T17:53:57.975" v="74" actId="14100"/>
          <ac:graphicFrameMkLst>
            <pc:docMk/>
            <pc:sldMk cId="2251251862" sldId="256"/>
            <ac:graphicFrameMk id="44" creationId="{00000000-0000-0000-0000-000000000000}"/>
          </ac:graphicFrameMkLst>
        </pc:graphicFrameChg>
        <pc:picChg chg="mod">
          <ac:chgData name="Mekatronik Mühendisliği l GEDIK UNI" userId="d7583d47-ae43-49ba-b22c-530ff726f03d" providerId="ADAL" clId="{E050D3C4-E794-4EF2-B211-2D4514654624}" dt="2020-12-12T17:54:26.736" v="80" actId="14100"/>
          <ac:picMkLst>
            <pc:docMk/>
            <pc:sldMk cId="2251251862" sldId="256"/>
            <ac:picMk id="49" creationId="{00000000-0000-0000-0000-000000000000}"/>
          </ac:picMkLst>
        </pc:picChg>
        <pc:picChg chg="mod">
          <ac:chgData name="Mekatronik Mühendisliği l GEDIK UNI" userId="d7583d47-ae43-49ba-b22c-530ff726f03d" providerId="ADAL" clId="{E050D3C4-E794-4EF2-B211-2D4514654624}" dt="2020-12-12T17:54:21.268" v="79" actId="14100"/>
          <ac:picMkLst>
            <pc:docMk/>
            <pc:sldMk cId="2251251862" sldId="256"/>
            <ac:picMk id="50" creationId="{00000000-0000-0000-0000-000000000000}"/>
          </ac:picMkLst>
        </pc:picChg>
      </pc:sldChg>
      <pc:sldMasterChg chg="modSldLayout">
        <pc:chgData name="Mekatronik Mühendisliği l GEDIK UNI" userId="d7583d47-ae43-49ba-b22c-530ff726f03d" providerId="ADAL" clId="{E050D3C4-E794-4EF2-B211-2D4514654624}" dt="2020-12-12T18:01:06.535" v="91" actId="1076"/>
        <pc:sldMasterMkLst>
          <pc:docMk/>
          <pc:sldMasterMk cId="72322184" sldId="2147483648"/>
        </pc:sldMasterMkLst>
        <pc:sldLayoutChg chg="delSp modSp mod">
          <pc:chgData name="Mekatronik Mühendisliği l GEDIK UNI" userId="d7583d47-ae43-49ba-b22c-530ff726f03d" providerId="ADAL" clId="{E050D3C4-E794-4EF2-B211-2D4514654624}" dt="2020-12-12T18:01:06.535" v="91" actId="1076"/>
          <pc:sldLayoutMkLst>
            <pc:docMk/>
            <pc:sldMasterMk cId="72322184" sldId="2147483648"/>
            <pc:sldLayoutMk cId="3812944807" sldId="2147483649"/>
          </pc:sldLayoutMkLst>
          <pc:spChg chg="mod">
            <ac:chgData name="Mekatronik Mühendisliği l GEDIK UNI" userId="d7583d47-ae43-49ba-b22c-530ff726f03d" providerId="ADAL" clId="{E050D3C4-E794-4EF2-B211-2D4514654624}" dt="2020-12-12T17:51:48.121" v="64" actId="14100"/>
            <ac:spMkLst>
              <pc:docMk/>
              <pc:sldMasterMk cId="72322184" sldId="2147483648"/>
              <pc:sldLayoutMk cId="3812944807" sldId="2147483649"/>
              <ac:spMk id="8" creationId="{00000000-0000-0000-0000-000000000000}"/>
            </ac:spMkLst>
          </pc:spChg>
          <pc:picChg chg="del">
            <ac:chgData name="Mekatronik Mühendisliği l GEDIK UNI" userId="d7583d47-ae43-49ba-b22c-530ff726f03d" providerId="ADAL" clId="{E050D3C4-E794-4EF2-B211-2D4514654624}" dt="2020-12-12T17:52:25.913" v="65" actId="478"/>
            <ac:picMkLst>
              <pc:docMk/>
              <pc:sldMasterMk cId="72322184" sldId="2147483648"/>
              <pc:sldLayoutMk cId="3812944807" sldId="2147483649"/>
              <ac:picMk id="3" creationId="{00000000-0000-0000-0000-000000000000}"/>
            </ac:picMkLst>
          </pc:picChg>
          <pc:picChg chg="mod">
            <ac:chgData name="Mekatronik Mühendisliği l GEDIK UNI" userId="d7583d47-ae43-49ba-b22c-530ff726f03d" providerId="ADAL" clId="{E050D3C4-E794-4EF2-B211-2D4514654624}" dt="2020-12-12T18:01:01.629" v="90" actId="1076"/>
            <ac:picMkLst>
              <pc:docMk/>
              <pc:sldMasterMk cId="72322184" sldId="2147483648"/>
              <pc:sldLayoutMk cId="3812944807" sldId="2147483649"/>
              <ac:picMk id="12" creationId="{63049389-2C88-424F-B864-FF893B2C8FE0}"/>
            </ac:picMkLst>
          </pc:picChg>
          <pc:picChg chg="mod">
            <ac:chgData name="Mekatronik Mühendisliği l GEDIK UNI" userId="d7583d47-ae43-49ba-b22c-530ff726f03d" providerId="ADAL" clId="{E050D3C4-E794-4EF2-B211-2D4514654624}" dt="2020-12-12T18:01:06.535" v="91" actId="1076"/>
            <ac:picMkLst>
              <pc:docMk/>
              <pc:sldMasterMk cId="72322184" sldId="2147483648"/>
              <pc:sldLayoutMk cId="3812944807" sldId="2147483649"/>
              <ac:picMk id="15" creationId="{9993AFF9-8830-4A97-8B13-3C887289915D}"/>
            </ac:picMkLst>
          </pc:pic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Katagori 1</c:v>
                </c:pt>
                <c:pt idx="1">
                  <c:v>Katagori 2</c:v>
                </c:pt>
                <c:pt idx="2">
                  <c:v>Katagori 3</c:v>
                </c:pt>
                <c:pt idx="3">
                  <c:v>Katagori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A1-435A-B2BB-5CBD3CF31B8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Katagori 1</c:v>
                </c:pt>
                <c:pt idx="1">
                  <c:v>Katagori 2</c:v>
                </c:pt>
                <c:pt idx="2">
                  <c:v>Katagori 3</c:v>
                </c:pt>
                <c:pt idx="3">
                  <c:v>Katagori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A1-435A-B2BB-5CBD3CF31B8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Katagori 1</c:v>
                </c:pt>
                <c:pt idx="1">
                  <c:v>Katagori 2</c:v>
                </c:pt>
                <c:pt idx="2">
                  <c:v>Katagori 3</c:v>
                </c:pt>
                <c:pt idx="3">
                  <c:v>Katagori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A1-435A-B2BB-5CBD3CF31B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2928192"/>
        <c:axId val="1532920576"/>
      </c:barChart>
      <c:catAx>
        <c:axId val="1532928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32920576"/>
        <c:crosses val="autoZero"/>
        <c:auto val="1"/>
        <c:lblAlgn val="ctr"/>
        <c:lblOffset val="100"/>
        <c:noMultiLvlLbl val="0"/>
      </c:catAx>
      <c:valAx>
        <c:axId val="15329205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3292819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397F786E-4D5E-4702-A6C7-476923782E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0A4F06B-6E1C-47AD-B25F-2D2A6FE52F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BF817C-9188-45B5-ACB2-C01ED19096CB}" type="datetimeFigureOut">
              <a:rPr lang="tr-TR" smtClean="0"/>
              <a:t>25.10.2023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775C7D-AB04-4327-8B6F-C3558C0B0A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C98E8A3-F6F5-4097-857E-5041FB0E70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40714-2654-44F0-BF74-7EC366DC86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897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DA6D5-9F89-4CF9-A45F-140CDFAF0157}" type="datetimeFigureOut">
              <a:rPr lang="tr-TR" smtClean="0"/>
              <a:t>25.10.2023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405063" y="1162050"/>
            <a:ext cx="219392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79AB4-2E4B-47C7-B944-9ED669010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138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879AB4-2E4B-47C7-B944-9ED669010A9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760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4499975" y="0"/>
            <a:ext cx="700000" cy="359997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endParaRPr lang="en-US" sz="5718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700000" cy="359997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endParaRPr lang="en-US" sz="5718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" y="3"/>
            <a:ext cx="25199975" cy="44999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endParaRPr lang="en-US" sz="5718" dirty="0"/>
          </a:p>
        </p:txBody>
      </p:sp>
      <p:sp>
        <p:nvSpPr>
          <p:cNvPr id="8" name="Rectangle 7"/>
          <p:cNvSpPr/>
          <p:nvPr userDrawn="1"/>
        </p:nvSpPr>
        <p:spPr>
          <a:xfrm>
            <a:off x="-1" y="33620869"/>
            <a:ext cx="25199976" cy="2533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endParaRPr lang="en-US" sz="5718" dirty="0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63049389-2C88-424F-B864-FF893B2C8F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1851" y="283956"/>
            <a:ext cx="3932060" cy="3932060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9993AFF9-8830-4A97-8B13-3C88728991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046064" y="283956"/>
            <a:ext cx="3932060" cy="393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9999" y="1441660"/>
            <a:ext cx="22679978" cy="5999956"/>
          </a:xfrm>
          <a:prstGeom prst="rect">
            <a:avLst/>
          </a:prstGeom>
        </p:spPr>
        <p:txBody>
          <a:bodyPr vert="horz" lIns="417456" tIns="208727" rIns="417456" bIns="20872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999" y="8399946"/>
            <a:ext cx="22679978" cy="23758163"/>
          </a:xfrm>
          <a:prstGeom prst="rect">
            <a:avLst/>
          </a:prstGeom>
        </p:spPr>
        <p:txBody>
          <a:bodyPr vert="horz" lIns="417456" tIns="208727" rIns="417456" bIns="20872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9999" y="33366430"/>
            <a:ext cx="5879994" cy="1916653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l">
              <a:defRPr sz="45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09994" y="33366430"/>
            <a:ext cx="7979992" cy="1916653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ctr">
              <a:defRPr sz="45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059982" y="33366430"/>
            <a:ext cx="5879994" cy="1916653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r">
              <a:defRPr sz="45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3476107" rtl="0" eaLnBrk="1" latinLnBrk="0" hangingPunct="1">
        <a:spcBef>
          <a:spcPct val="0"/>
        </a:spcBef>
        <a:buNone/>
        <a:defRPr sz="63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095" indent="-362095" algn="l" defTabSz="3476107" rtl="0" eaLnBrk="1" latinLnBrk="0" hangingPunct="1">
        <a:spcBef>
          <a:spcPct val="20000"/>
        </a:spcBef>
        <a:buFont typeface="Arial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1pPr>
      <a:lvl2pPr marL="724189" indent="-362095" algn="l" defTabSz="3476107" rtl="0" eaLnBrk="1" latinLnBrk="0" hangingPunct="1">
        <a:spcBef>
          <a:spcPct val="20000"/>
        </a:spcBef>
        <a:buFont typeface="Arial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2pPr>
      <a:lvl3pPr marL="1086284" indent="-362095" algn="l" defTabSz="3476107" rtl="0" eaLnBrk="1" latinLnBrk="0" hangingPunct="1">
        <a:spcBef>
          <a:spcPct val="20000"/>
        </a:spcBef>
        <a:buFont typeface="Arial" pitchFamily="34" charset="0"/>
        <a:buChar char="•"/>
        <a:defRPr sz="2831" kern="1200">
          <a:solidFill>
            <a:schemeClr val="tx1"/>
          </a:solidFill>
          <a:latin typeface="+mn-lt"/>
          <a:ea typeface="+mn-ea"/>
          <a:cs typeface="+mn-cs"/>
        </a:defRPr>
      </a:lvl3pPr>
      <a:lvl4pPr marL="1448379" indent="-362095" algn="l" defTabSz="3476107" rtl="0" eaLnBrk="1" latinLnBrk="0" hangingPunct="1">
        <a:spcBef>
          <a:spcPct val="20000"/>
        </a:spcBef>
        <a:buFont typeface="Arial" pitchFamily="34" charset="0"/>
        <a:buChar char="–"/>
        <a:defRPr sz="2831" kern="1200">
          <a:solidFill>
            <a:schemeClr val="tx1"/>
          </a:solidFill>
          <a:latin typeface="+mn-lt"/>
          <a:ea typeface="+mn-ea"/>
          <a:cs typeface="+mn-cs"/>
        </a:defRPr>
      </a:lvl4pPr>
      <a:lvl5pPr marL="1810474" indent="-362095" algn="l" defTabSz="3476107" rtl="0" eaLnBrk="1" latinLnBrk="0" hangingPunct="1">
        <a:spcBef>
          <a:spcPct val="20000"/>
        </a:spcBef>
        <a:buFont typeface="Arial" pitchFamily="34" charset="0"/>
        <a:buChar char="»"/>
        <a:defRPr sz="2831" kern="1200">
          <a:solidFill>
            <a:schemeClr val="tx1"/>
          </a:solidFill>
          <a:latin typeface="+mn-lt"/>
          <a:ea typeface="+mn-ea"/>
          <a:cs typeface="+mn-cs"/>
        </a:defRPr>
      </a:lvl5pPr>
      <a:lvl6pPr marL="9559300" indent="-869027" algn="l" defTabSz="3476107" rtl="0" eaLnBrk="1" latinLnBrk="0" hangingPunct="1">
        <a:spcBef>
          <a:spcPct val="20000"/>
        </a:spcBef>
        <a:buFont typeface="Arial" pitchFamily="34" charset="0"/>
        <a:buChar char="•"/>
        <a:defRPr sz="7577" kern="1200">
          <a:solidFill>
            <a:schemeClr val="tx1"/>
          </a:solidFill>
          <a:latin typeface="+mn-lt"/>
          <a:ea typeface="+mn-ea"/>
          <a:cs typeface="+mn-cs"/>
        </a:defRPr>
      </a:lvl6pPr>
      <a:lvl7pPr marL="11297355" indent="-869027" algn="l" defTabSz="3476107" rtl="0" eaLnBrk="1" latinLnBrk="0" hangingPunct="1">
        <a:spcBef>
          <a:spcPct val="20000"/>
        </a:spcBef>
        <a:buFont typeface="Arial" pitchFamily="34" charset="0"/>
        <a:buChar char="•"/>
        <a:defRPr sz="7577" kern="1200">
          <a:solidFill>
            <a:schemeClr val="tx1"/>
          </a:solidFill>
          <a:latin typeface="+mn-lt"/>
          <a:ea typeface="+mn-ea"/>
          <a:cs typeface="+mn-cs"/>
        </a:defRPr>
      </a:lvl7pPr>
      <a:lvl8pPr marL="13035410" indent="-869027" algn="l" defTabSz="3476107" rtl="0" eaLnBrk="1" latinLnBrk="0" hangingPunct="1">
        <a:spcBef>
          <a:spcPct val="20000"/>
        </a:spcBef>
        <a:buFont typeface="Arial" pitchFamily="34" charset="0"/>
        <a:buChar char="•"/>
        <a:defRPr sz="7577" kern="1200">
          <a:solidFill>
            <a:schemeClr val="tx1"/>
          </a:solidFill>
          <a:latin typeface="+mn-lt"/>
          <a:ea typeface="+mn-ea"/>
          <a:cs typeface="+mn-cs"/>
        </a:defRPr>
      </a:lvl8pPr>
      <a:lvl9pPr marL="14773465" indent="-869027" algn="l" defTabSz="3476107" rtl="0" eaLnBrk="1" latinLnBrk="0" hangingPunct="1">
        <a:spcBef>
          <a:spcPct val="20000"/>
        </a:spcBef>
        <a:buFont typeface="Arial" pitchFamily="34" charset="0"/>
        <a:buChar char="•"/>
        <a:defRPr sz="75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76107" rtl="0" eaLnBrk="1" latinLnBrk="0" hangingPunct="1">
        <a:defRPr sz="6827" kern="1200">
          <a:solidFill>
            <a:schemeClr val="tx1"/>
          </a:solidFill>
          <a:latin typeface="+mn-lt"/>
          <a:ea typeface="+mn-ea"/>
          <a:cs typeface="+mn-cs"/>
        </a:defRPr>
      </a:lvl1pPr>
      <a:lvl2pPr marL="1738055" algn="l" defTabSz="3476107" rtl="0" eaLnBrk="1" latinLnBrk="0" hangingPunct="1">
        <a:defRPr sz="6827" kern="1200">
          <a:solidFill>
            <a:schemeClr val="tx1"/>
          </a:solidFill>
          <a:latin typeface="+mn-lt"/>
          <a:ea typeface="+mn-ea"/>
          <a:cs typeface="+mn-cs"/>
        </a:defRPr>
      </a:lvl2pPr>
      <a:lvl3pPr marL="3476107" algn="l" defTabSz="3476107" rtl="0" eaLnBrk="1" latinLnBrk="0" hangingPunct="1">
        <a:defRPr sz="6827" kern="1200">
          <a:solidFill>
            <a:schemeClr val="tx1"/>
          </a:solidFill>
          <a:latin typeface="+mn-lt"/>
          <a:ea typeface="+mn-ea"/>
          <a:cs typeface="+mn-cs"/>
        </a:defRPr>
      </a:lvl3pPr>
      <a:lvl4pPr marL="5214164" algn="l" defTabSz="3476107" rtl="0" eaLnBrk="1" latinLnBrk="0" hangingPunct="1">
        <a:defRPr sz="6827" kern="1200">
          <a:solidFill>
            <a:schemeClr val="tx1"/>
          </a:solidFill>
          <a:latin typeface="+mn-lt"/>
          <a:ea typeface="+mn-ea"/>
          <a:cs typeface="+mn-cs"/>
        </a:defRPr>
      </a:lvl4pPr>
      <a:lvl5pPr marL="6952218" algn="l" defTabSz="3476107" rtl="0" eaLnBrk="1" latinLnBrk="0" hangingPunct="1">
        <a:defRPr sz="6827" kern="1200">
          <a:solidFill>
            <a:schemeClr val="tx1"/>
          </a:solidFill>
          <a:latin typeface="+mn-lt"/>
          <a:ea typeface="+mn-ea"/>
          <a:cs typeface="+mn-cs"/>
        </a:defRPr>
      </a:lvl5pPr>
      <a:lvl6pPr marL="8690273" algn="l" defTabSz="3476107" rtl="0" eaLnBrk="1" latinLnBrk="0" hangingPunct="1">
        <a:defRPr sz="6827" kern="1200">
          <a:solidFill>
            <a:schemeClr val="tx1"/>
          </a:solidFill>
          <a:latin typeface="+mn-lt"/>
          <a:ea typeface="+mn-ea"/>
          <a:cs typeface="+mn-cs"/>
        </a:defRPr>
      </a:lvl6pPr>
      <a:lvl7pPr marL="10428328" algn="l" defTabSz="3476107" rtl="0" eaLnBrk="1" latinLnBrk="0" hangingPunct="1">
        <a:defRPr sz="6827" kern="1200">
          <a:solidFill>
            <a:schemeClr val="tx1"/>
          </a:solidFill>
          <a:latin typeface="+mn-lt"/>
          <a:ea typeface="+mn-ea"/>
          <a:cs typeface="+mn-cs"/>
        </a:defRPr>
      </a:lvl7pPr>
      <a:lvl8pPr marL="12166382" algn="l" defTabSz="3476107" rtl="0" eaLnBrk="1" latinLnBrk="0" hangingPunct="1">
        <a:defRPr sz="6827" kern="1200">
          <a:solidFill>
            <a:schemeClr val="tx1"/>
          </a:solidFill>
          <a:latin typeface="+mn-lt"/>
          <a:ea typeface="+mn-ea"/>
          <a:cs typeface="+mn-cs"/>
        </a:defRPr>
      </a:lvl8pPr>
      <a:lvl9pPr marL="13904437" algn="l" defTabSz="3476107" rtl="0" eaLnBrk="1" latinLnBrk="0" hangingPunct="1">
        <a:defRPr sz="68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4744251" y="214333"/>
            <a:ext cx="15704336" cy="2731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4819" tIns="362048" rIns="144819" bIns="362048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sz="6500" b="1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Thesis</a:t>
            </a:r>
            <a:r>
              <a:rPr lang="tr-TR" sz="65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 / Project </a:t>
            </a:r>
            <a:r>
              <a:rPr lang="tr-TR" sz="6500" b="1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Title</a:t>
            </a:r>
            <a:endParaRPr lang="tr-TR" sz="6500" b="1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 eaLnBrk="1" hangingPunct="1"/>
            <a:r>
              <a:rPr lang="en-US" sz="65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Replace With Your Own Title</a:t>
            </a:r>
            <a:r>
              <a:rPr lang="tr-TR" sz="65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 </a:t>
            </a:r>
            <a:r>
              <a:rPr lang="tr-TR" sz="65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(Calibri-65pt) </a:t>
            </a:r>
            <a:endParaRPr lang="en-US" sz="6500" b="1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4051314" y="3049588"/>
            <a:ext cx="17090210" cy="1336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819" tIns="144819" rIns="144819" bIns="144819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Author1 Name </a:t>
            </a:r>
            <a:r>
              <a:rPr lang="tr-TR" sz="4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Surname</a:t>
            </a:r>
            <a:r>
              <a:rPr lang="en-US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, </a:t>
            </a:r>
            <a:r>
              <a:rPr lang="tr-TR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123456</a:t>
            </a:r>
            <a:r>
              <a:rPr lang="en-US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</a:t>
            </a:r>
            <a:r>
              <a:rPr lang="tr-TR" sz="4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Author2 Name </a:t>
            </a:r>
            <a:r>
              <a:rPr lang="tr-TR" sz="400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Surname</a:t>
            </a:r>
            <a:r>
              <a:rPr lang="en-US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, 123456;</a:t>
            </a:r>
            <a:r>
              <a:rPr lang="tr-TR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 … </a:t>
            </a:r>
          </a:p>
          <a:p>
            <a:pPr algn="ctr" eaLnBrk="1" hangingPunct="1"/>
            <a:r>
              <a:rPr lang="tr-TR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(Calibri-40pt)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5263" y="34063499"/>
            <a:ext cx="3306523" cy="1919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lIns="72410" tIns="36205" rIns="72410" bIns="36205" rtlCol="0">
            <a:spAutoFit/>
          </a:bodyPr>
          <a:lstStyle/>
          <a:p>
            <a:r>
              <a:rPr lang="tr-TR" sz="3000" dirty="0"/>
              <a:t>Author </a:t>
            </a:r>
            <a:r>
              <a:rPr lang="tr-TR" sz="3000" dirty="0" err="1"/>
              <a:t>One</a:t>
            </a:r>
            <a:endParaRPr lang="tr-TR" sz="3000" dirty="0"/>
          </a:p>
          <a:p>
            <a:endParaRPr lang="en-US" sz="3000" dirty="0"/>
          </a:p>
          <a:p>
            <a:r>
              <a:rPr lang="en-US" sz="3000" dirty="0"/>
              <a:t>Email:</a:t>
            </a:r>
            <a:r>
              <a:rPr lang="tr-TR" sz="3000" dirty="0"/>
              <a:t> xxx@yyy.com</a:t>
            </a:r>
            <a:endParaRPr lang="en-US" sz="3000" dirty="0"/>
          </a:p>
          <a:p>
            <a:r>
              <a:rPr lang="tr-TR" sz="3000" dirty="0"/>
              <a:t>Tel</a:t>
            </a:r>
            <a:r>
              <a:rPr lang="en-US" sz="3000" dirty="0"/>
              <a:t>:</a:t>
            </a:r>
            <a:r>
              <a:rPr lang="tr-TR" sz="3000" dirty="0"/>
              <a:t> 05</a:t>
            </a:r>
            <a:r>
              <a:rPr lang="en-US" sz="3000" dirty="0"/>
              <a:t>XX XXX XXXX</a:t>
            </a: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399998" y="6123306"/>
            <a:ext cx="6999993" cy="798046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44819" tIns="144819" rIns="144819" bIns="144819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98" dirty="0">
                <a:latin typeface="Calibri" pitchFamily="34" charset="0"/>
              </a:rPr>
              <a:t>Click here to add your </a:t>
            </a:r>
            <a:r>
              <a:rPr lang="tr-TR" sz="2498" dirty="0" err="1">
                <a:latin typeface="Calibri" pitchFamily="34" charset="0"/>
              </a:rPr>
              <a:t>Abstract</a:t>
            </a:r>
            <a:r>
              <a:rPr lang="en-US" sz="2498" dirty="0">
                <a:latin typeface="Calibri" pitchFamily="34" charset="0"/>
              </a:rPr>
              <a:t> text. You can copy and paste from your thesis.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This text box will automatically resize according to your text.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b="1" dirty="0">
                <a:latin typeface="Calibri" pitchFamily="34" charset="0"/>
              </a:rPr>
              <a:t>This text is Calibri 25pt and is easily readable up to 1.5 meters on a 70x100 poster.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b="1" dirty="0">
                <a:latin typeface="Calibri" pitchFamily="34" charset="0"/>
              </a:rPr>
              <a:t>Zoom up to 100% to preview how it will look on your printed poster.</a:t>
            </a:r>
            <a:endParaRPr lang="tr-TR" sz="2498" b="1" dirty="0">
              <a:latin typeface="Calibri" pitchFamily="34" charset="0"/>
            </a:endParaRPr>
          </a:p>
          <a:p>
            <a:pPr eaLnBrk="1" hangingPunct="1"/>
            <a:endParaRPr lang="tr-TR" sz="2498" dirty="0">
              <a:latin typeface="Calibri" pitchFamily="34" charset="0"/>
            </a:endParaRPr>
          </a:p>
          <a:p>
            <a:pPr eaLnBrk="1" hangingPunct="1"/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.</a:t>
            </a:r>
            <a:endParaRPr lang="en-US" sz="2498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399998" y="5381019"/>
            <a:ext cx="6999993" cy="7422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r>
              <a:rPr lang="tr-TR" sz="4496" b="1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Abstract</a:t>
            </a:r>
            <a:endParaRPr lang="en-US" sz="4496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9099991" y="15418543"/>
            <a:ext cx="6999993" cy="1067127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44819" tIns="144819" rIns="144819" bIns="144819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98" dirty="0">
                <a:latin typeface="Calibri" pitchFamily="34" charset="0"/>
              </a:rPr>
              <a:t>Click here to add your results text. You can copy and paste from your thesis.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This text box will automatically resize according to your text.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This text is Calibri 25pt and is easily readable up to 1.5 meters on a 70x100 poster.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Zoom up to 100% to preview how it will look on your printed poster.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Note: To get a better result from your poster, don't forget to check your spelling when you're done. You can use the F7 key for this.</a:t>
            </a:r>
            <a:endParaRPr lang="tr-TR" sz="2498" dirty="0">
              <a:latin typeface="Calibri" pitchFamily="34" charset="0"/>
            </a:endParaRPr>
          </a:p>
          <a:p>
            <a:pPr eaLnBrk="1" hangingPunct="1"/>
            <a:endParaRPr lang="tr-TR" sz="2498" dirty="0">
              <a:latin typeface="Calibri" pitchFamily="34" charset="0"/>
            </a:endParaRPr>
          </a:p>
          <a:p>
            <a:pPr eaLnBrk="1" hangingPunct="1"/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.</a:t>
            </a:r>
            <a:endParaRPr lang="en-US" sz="2498" dirty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399996" y="14676256"/>
            <a:ext cx="6999993" cy="7422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r>
              <a:rPr lang="tr-TR" sz="4496" b="1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Introduction</a:t>
            </a:r>
            <a:r>
              <a:rPr lang="tr-TR" sz="4496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tr-TR" sz="4496" b="1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and</a:t>
            </a:r>
            <a:r>
              <a:rPr lang="tr-TR" sz="4496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tr-TR" sz="4496" b="1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purpose</a:t>
            </a:r>
            <a:endParaRPr lang="en-US" sz="4496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9099991" y="6123306"/>
            <a:ext cx="6999993" cy="798046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44819" tIns="144819" rIns="144819" bIns="144819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98" dirty="0">
                <a:latin typeface="Calibri" pitchFamily="34" charset="0"/>
              </a:rPr>
              <a:t>Click here to add your Methods and Materials text. You can copy and paste from your thesis.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This text box will automatically resize according to your text.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This text is Calibri 25pt and is easily readable up to 1.5 meters on a 70x100 poster.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Zoom up to 100% to preview how it will look on your printed poster.</a:t>
            </a:r>
            <a:endParaRPr lang="tr-TR" sz="2498" dirty="0">
              <a:latin typeface="Calibri" pitchFamily="34" charset="0"/>
            </a:endParaRPr>
          </a:p>
          <a:p>
            <a:pPr eaLnBrk="1" hangingPunct="1"/>
            <a:endParaRPr lang="tr-TR" sz="2498" dirty="0">
              <a:latin typeface="Calibri" pitchFamily="34" charset="0"/>
            </a:endParaRPr>
          </a:p>
          <a:p>
            <a:pPr eaLnBrk="1" hangingPunct="1"/>
            <a:endParaRPr lang="tr-TR" sz="2498" dirty="0">
              <a:latin typeface="Calibri" pitchFamily="34" charset="0"/>
            </a:endParaRPr>
          </a:p>
          <a:p>
            <a:pPr eaLnBrk="1" hangingPunct="1"/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.</a:t>
            </a:r>
            <a:endParaRPr lang="en-US" sz="2498" dirty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9099991" y="5381019"/>
            <a:ext cx="6999993" cy="7422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r>
              <a:rPr lang="en-US" sz="4496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Methods and Materials</a:t>
            </a:r>
          </a:p>
        </p:txBody>
      </p:sp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16799985" y="15418542"/>
            <a:ext cx="6999993" cy="836486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44819" tIns="144819" rIns="144819" bIns="144819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98" dirty="0">
                <a:latin typeface="Calibri" pitchFamily="34" charset="0"/>
              </a:rPr>
              <a:t>Click here to add your Discussion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en-US" sz="2498" dirty="0">
                <a:latin typeface="Calibri" pitchFamily="34" charset="0"/>
              </a:rPr>
              <a:t>text. You can copy and paste from your thesis.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This text box will automatically resize according to your text.</a:t>
            </a:r>
          </a:p>
          <a:p>
            <a:pPr eaLnBrk="1" hangingPunct="1"/>
            <a:r>
              <a:rPr lang="tr-TR" sz="2498" dirty="0">
                <a:latin typeface="Calibri" pitchFamily="34" charset="0"/>
              </a:rPr>
              <a:t> </a:t>
            </a:r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This text is Calibri 25pt and is easily readable up to 1.5 meters on a 70x100 poster.</a:t>
            </a:r>
          </a:p>
          <a:p>
            <a:pPr eaLnBrk="1" hangingPunct="1"/>
            <a:endParaRPr lang="en-US" sz="2498" dirty="0">
              <a:latin typeface="Calibri" pitchFamily="34" charset="0"/>
            </a:endParaRPr>
          </a:p>
          <a:p>
            <a:pPr eaLnBrk="1" hangingPunct="1"/>
            <a:r>
              <a:rPr lang="en-US" sz="2498" dirty="0">
                <a:latin typeface="Calibri" pitchFamily="34" charset="0"/>
              </a:rPr>
              <a:t>Zoom up to 100% to preview how it will look on your printed poster.</a:t>
            </a:r>
            <a:endParaRPr lang="tr-TR" sz="2498" dirty="0">
              <a:latin typeface="Calibri" pitchFamily="34" charset="0"/>
            </a:endParaRPr>
          </a:p>
          <a:p>
            <a:pPr eaLnBrk="1" hangingPunct="1"/>
            <a:endParaRPr lang="tr-TR" sz="2498" dirty="0">
              <a:latin typeface="Calibri" pitchFamily="34" charset="0"/>
            </a:endParaRPr>
          </a:p>
          <a:p>
            <a:pPr eaLnBrk="1" hangingPunct="1"/>
            <a:endParaRPr lang="tr-TR" sz="2498" dirty="0">
              <a:latin typeface="Calibri" pitchFamily="34" charset="0"/>
            </a:endParaRPr>
          </a:p>
          <a:p>
            <a:pPr eaLnBrk="1" hangingPunct="1"/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sample</a:t>
            </a:r>
            <a:r>
              <a:rPr lang="tr-TR" sz="2498" dirty="0">
                <a:latin typeface="Calibri" pitchFamily="34" charset="0"/>
              </a:rPr>
              <a:t> </a:t>
            </a:r>
            <a:r>
              <a:rPr lang="tr-TR" sz="2498" dirty="0" err="1">
                <a:latin typeface="Calibri" pitchFamily="34" charset="0"/>
              </a:rPr>
              <a:t>text</a:t>
            </a:r>
            <a:r>
              <a:rPr lang="tr-TR" sz="2498" dirty="0">
                <a:latin typeface="Calibri" pitchFamily="34" charset="0"/>
              </a:rPr>
              <a:t>.</a:t>
            </a:r>
            <a:endParaRPr lang="en-US" sz="2498" dirty="0">
              <a:latin typeface="Calibri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6799985" y="14676254"/>
            <a:ext cx="6999993" cy="7422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r>
              <a:rPr lang="tr-TR" sz="4496" b="1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Discussion</a:t>
            </a:r>
            <a:endParaRPr lang="en-US" sz="4496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16799985" y="24938994"/>
            <a:ext cx="6999993" cy="721166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44819" tIns="144819" rIns="144819" bIns="144819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tr-TR" sz="2498" dirty="0">
                <a:latin typeface="Calibri" pitchFamily="34" charset="0"/>
              </a:rPr>
              <a:t>-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6799985" y="24196707"/>
            <a:ext cx="6999993" cy="7422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r>
              <a:rPr lang="tr-TR" sz="4496" b="1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References</a:t>
            </a:r>
            <a:endParaRPr lang="en-US" sz="4496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44" name="Content Placeholder 114" descr="Sample table with 4 columns, 7 rows." title="Sample Tabl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2818935"/>
              </p:ext>
            </p:extLst>
          </p:nvPr>
        </p:nvGraphicFramePr>
        <p:xfrm>
          <a:off x="9087665" y="26648835"/>
          <a:ext cx="6999992" cy="60576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49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9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9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99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5376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70000" marR="70000" marT="37114" marB="3711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600" dirty="0" err="1"/>
                        <a:t>Title</a:t>
                      </a:r>
                      <a:endParaRPr lang="en-US" sz="2600" dirty="0"/>
                    </a:p>
                  </a:txBody>
                  <a:tcPr marL="70000" marR="70000" marT="37114" marB="3711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600" dirty="0" err="1"/>
                        <a:t>Title</a:t>
                      </a:r>
                      <a:endParaRPr lang="en-US" sz="2600" dirty="0"/>
                    </a:p>
                  </a:txBody>
                  <a:tcPr marL="70000" marR="70000" marT="37114" marB="3711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600" dirty="0" err="1"/>
                        <a:t>Title</a:t>
                      </a:r>
                      <a:endParaRPr lang="en-US" sz="2600" dirty="0"/>
                    </a:p>
                  </a:txBody>
                  <a:tcPr marL="70000" marR="70000" marT="37114" marB="3711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376">
                <a:tc>
                  <a:txBody>
                    <a:bodyPr/>
                    <a:lstStyle/>
                    <a:p>
                      <a:r>
                        <a:rPr lang="tr-TR" sz="2600" dirty="0"/>
                        <a:t>Value</a:t>
                      </a:r>
                      <a:endParaRPr lang="en-US" sz="2600" dirty="0"/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800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790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4001</a:t>
                      </a:r>
                    </a:p>
                  </a:txBody>
                  <a:tcPr marL="70000" marR="70000" marT="37114" marB="3711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376">
                <a:tc>
                  <a:txBody>
                    <a:bodyPr/>
                    <a:lstStyle/>
                    <a:p>
                      <a:r>
                        <a:rPr lang="tr-TR" sz="2600" dirty="0"/>
                        <a:t>Value</a:t>
                      </a:r>
                      <a:endParaRPr lang="en-US" sz="2600" dirty="0"/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356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856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290</a:t>
                      </a:r>
                    </a:p>
                  </a:txBody>
                  <a:tcPr marL="70000" marR="70000" marT="37114" marB="3711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5376">
                <a:tc>
                  <a:txBody>
                    <a:bodyPr/>
                    <a:lstStyle/>
                    <a:p>
                      <a:r>
                        <a:rPr lang="tr-TR" sz="2600" dirty="0"/>
                        <a:t>Value</a:t>
                      </a:r>
                      <a:endParaRPr lang="en-US" sz="2600" dirty="0"/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228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134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238</a:t>
                      </a:r>
                    </a:p>
                  </a:txBody>
                  <a:tcPr marL="70000" marR="70000" marT="37114" marB="3711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5376">
                <a:tc>
                  <a:txBody>
                    <a:bodyPr/>
                    <a:lstStyle/>
                    <a:p>
                      <a:r>
                        <a:rPr lang="tr-TR" sz="2600" dirty="0"/>
                        <a:t>Value</a:t>
                      </a:r>
                      <a:endParaRPr lang="en-US" sz="2600" dirty="0"/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954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875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976</a:t>
                      </a:r>
                    </a:p>
                  </a:txBody>
                  <a:tcPr marL="70000" marR="70000" marT="37114" marB="3711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5376">
                <a:tc>
                  <a:txBody>
                    <a:bodyPr/>
                    <a:lstStyle/>
                    <a:p>
                      <a:r>
                        <a:rPr lang="tr-TR" sz="2600" dirty="0"/>
                        <a:t>Value</a:t>
                      </a:r>
                      <a:endParaRPr lang="en-US" sz="2600" dirty="0"/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324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325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301</a:t>
                      </a:r>
                    </a:p>
                  </a:txBody>
                  <a:tcPr marL="70000" marR="70000" marT="37114" marB="3711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5376">
                <a:tc>
                  <a:txBody>
                    <a:bodyPr/>
                    <a:lstStyle/>
                    <a:p>
                      <a:r>
                        <a:rPr lang="tr-TR" sz="2600" dirty="0"/>
                        <a:t>Value</a:t>
                      </a:r>
                      <a:endParaRPr lang="en-US" sz="2600" dirty="0"/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199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137</a:t>
                      </a:r>
                    </a:p>
                  </a:txBody>
                  <a:tcPr marL="70000" marR="70000" marT="37114" marB="371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186</a:t>
                      </a:r>
                    </a:p>
                  </a:txBody>
                  <a:tcPr marL="70000" marR="70000" marT="37114" marB="3711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190"/>
              <p:cNvSpPr txBox="1">
                <a:spLocks noChangeArrowheads="1"/>
              </p:cNvSpPr>
              <p:nvPr/>
            </p:nvSpPr>
            <p:spPr bwMode="auto">
              <a:xfrm>
                <a:off x="1387672" y="15392429"/>
                <a:ext cx="6999993" cy="1347152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accent1">
                    <a:lumMod val="75000"/>
                  </a:schemeClr>
                </a:solidFill>
              </a:ln>
              <a:effectLst/>
            </p:spPr>
            <p:txBody>
              <a:bodyPr lIns="144819" tIns="144819" rIns="144819" bIns="144819">
                <a:spAutoFit/>
              </a:bodyPr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498" dirty="0">
                    <a:latin typeface="+mn-lt"/>
                  </a:rPr>
                  <a:t>This poster has been adjusted to 70x100cm paper size by Istanbul </a:t>
                </a:r>
                <a:r>
                  <a:rPr lang="en-US" sz="2498" dirty="0" err="1">
                    <a:latin typeface="+mn-lt"/>
                  </a:rPr>
                  <a:t>Gedik</a:t>
                </a:r>
                <a:r>
                  <a:rPr lang="en-US" sz="2498" dirty="0">
                    <a:latin typeface="+mn-lt"/>
                  </a:rPr>
                  <a:t> </a:t>
                </a:r>
                <a:r>
                  <a:rPr lang="en-US" sz="2498" dirty="0" err="1">
                    <a:latin typeface="+mn-lt"/>
                  </a:rPr>
                  <a:t>Uni</a:t>
                </a:r>
                <a:r>
                  <a:rPr lang="en-US" sz="2498" dirty="0">
                    <a:latin typeface="+mn-lt"/>
                  </a:rPr>
                  <a:t> Mechatronics Engineering Department to be used in students' scientific study presentations.</a:t>
                </a:r>
              </a:p>
              <a:p>
                <a:pPr eaLnBrk="1" hangingPunct="1"/>
                <a:r>
                  <a:rPr lang="en-US" sz="2498" b="1" dirty="0">
                    <a:latin typeface="+mn-lt"/>
                  </a:rPr>
                  <a:t>Posters must be submitted in 70x100cm size.</a:t>
                </a:r>
              </a:p>
              <a:p>
                <a:pPr eaLnBrk="1" hangingPunct="1"/>
                <a:r>
                  <a:rPr lang="en-US" sz="2498" dirty="0">
                    <a:latin typeface="+mn-lt"/>
                  </a:rPr>
                  <a:t>However, if you wish, you can print in smaller sizes such as A4 etc. to work on or </a:t>
                </a:r>
                <a:r>
                  <a:rPr lang="tr-TR" sz="2498" dirty="0" err="1">
                    <a:latin typeface="+mn-lt"/>
                  </a:rPr>
                  <a:t>to</a:t>
                </a:r>
                <a:r>
                  <a:rPr lang="tr-TR" sz="2498" dirty="0">
                    <a:latin typeface="+mn-lt"/>
                  </a:rPr>
                  <a:t> </a:t>
                </a:r>
                <a:r>
                  <a:rPr lang="en-US" sz="2498" dirty="0">
                    <a:latin typeface="+mn-lt"/>
                  </a:rPr>
                  <a:t>hold</a:t>
                </a:r>
                <a:r>
                  <a:rPr lang="tr-TR" sz="2498" dirty="0">
                    <a:latin typeface="+mn-lt"/>
                  </a:rPr>
                  <a:t>. </a:t>
                </a:r>
                <a:r>
                  <a:rPr lang="tr-TR" sz="2498" dirty="0" err="1">
                    <a:latin typeface="+mn-lt"/>
                  </a:rPr>
                  <a:t>Or</a:t>
                </a:r>
                <a:r>
                  <a:rPr lang="tr-TR" sz="2498" dirty="0">
                    <a:latin typeface="+mn-lt"/>
                  </a:rPr>
                  <a:t> </a:t>
                </a:r>
                <a:r>
                  <a:rPr lang="tr-TR" sz="2498" dirty="0" err="1">
                    <a:latin typeface="+mn-lt"/>
                  </a:rPr>
                  <a:t>similarly</a:t>
                </a:r>
                <a:r>
                  <a:rPr lang="tr-TR" sz="2498" dirty="0">
                    <a:latin typeface="+mn-lt"/>
                  </a:rPr>
                  <a:t> </a:t>
                </a:r>
                <a:r>
                  <a:rPr lang="en-US" sz="2498" dirty="0">
                    <a:latin typeface="+mn-lt"/>
                  </a:rPr>
                  <a:t>you can print in larger sizes such as A0 for a better </a:t>
                </a:r>
                <a:r>
                  <a:rPr lang="tr-TR" sz="2498" dirty="0" err="1">
                    <a:latin typeface="+mn-lt"/>
                  </a:rPr>
                  <a:t>representation</a:t>
                </a:r>
                <a:r>
                  <a:rPr lang="en-US" sz="2498" dirty="0">
                    <a:latin typeface="+mn-lt"/>
                  </a:rPr>
                  <a:t> during the presentation.</a:t>
                </a:r>
              </a:p>
              <a:p>
                <a:pPr eaLnBrk="1" hangingPunct="1"/>
                <a:r>
                  <a:rPr lang="en-US" sz="2498" dirty="0">
                    <a:latin typeface="+mn-lt"/>
                  </a:rPr>
                  <a:t>For this, you can change it by entering the relevant page dimensions in the Design </a:t>
                </a:r>
                <a:r>
                  <a:rPr lang="tr-TR" sz="2498" i="1" dirty="0">
                    <a:sym typeface="Wingdings" panose="05000000000000000000" pitchFamily="2" charset="2"/>
                  </a:rPr>
                  <a:t></a:t>
                </a:r>
                <a:r>
                  <a:rPr lang="en-US" sz="2498" dirty="0">
                    <a:latin typeface="+mn-lt"/>
                  </a:rPr>
                  <a:t> Slide Size </a:t>
                </a:r>
                <a:r>
                  <a:rPr lang="tr-TR" sz="2498" i="1" dirty="0">
                    <a:sym typeface="Wingdings" panose="05000000000000000000" pitchFamily="2" charset="2"/>
                  </a:rPr>
                  <a:t></a:t>
                </a:r>
                <a:r>
                  <a:rPr lang="en-US" sz="2498" dirty="0">
                    <a:latin typeface="+mn-lt"/>
                  </a:rPr>
                  <a:t> Custom Slide Size section. In this way, all content in the design </a:t>
                </a:r>
                <a:r>
                  <a:rPr lang="en-US" sz="2498" b="1" dirty="0">
                    <a:latin typeface="+mn-lt"/>
                  </a:rPr>
                  <a:t>will be scaled automatically.</a:t>
                </a:r>
                <a:endParaRPr lang="tr-TR" sz="2498" b="1" dirty="0">
                  <a:latin typeface="+mn-lt"/>
                </a:endParaRPr>
              </a:p>
              <a:p>
                <a:pPr eaLnBrk="1" hangingPunct="1"/>
                <a:endParaRPr lang="tr-TR" sz="2498" b="1" dirty="0">
                  <a:latin typeface="+mn-lt"/>
                </a:endParaRPr>
              </a:p>
              <a:p>
                <a:pPr eaLnBrk="1" hangingPunct="1"/>
                <a:endParaRPr lang="en-US" sz="2498" b="1" dirty="0">
                  <a:latin typeface="+mn-lt"/>
                </a:endParaRPr>
              </a:p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US" sz="2498" b="1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2498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ctrlPr>
                                    <a:rPr lang="en-US" sz="2498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tr-TR" sz="2498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g>
                                <m:e>
                                  <m:r>
                                    <a:rPr lang="tr-TR" sz="2498" b="1" i="1" smtClean="0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  <m:r>
                                    <a:rPr lang="tr-TR" sz="2498" b="1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rad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tr-TR" sz="2498" b="1" i="1">
                                  <a:latin typeface="Cambria Math" panose="02040503050406030204" pitchFamily="18" charset="0"/>
                                </a:rPr>
                                <m:t>𝒇𝒐𝒓𝒎𝒖𝒍𝒂</m:t>
                              </m:r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tr-TR" sz="2498" b="1" i="1">
                                  <a:latin typeface="Cambria Math" panose="02040503050406030204" pitchFamily="18" charset="0"/>
                                </a:rPr>
                                <m:t>𝒇𝒐𝒓𝒎𝒖𝒍𝒂</m:t>
                              </m:r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</m:box>
                      <m:r>
                        <a:rPr lang="en-US" sz="2498" b="1" i="1">
                          <a:latin typeface="Cambria Math"/>
                        </a:rPr>
                        <m:t> =</m:t>
                      </m:r>
                      <m:r>
                        <a:rPr lang="en-US" sz="2498" b="1" i="1" smtClean="0">
                          <a:latin typeface="Cambria Math"/>
                        </a:rPr>
                        <m:t> </m:t>
                      </m:r>
                      <m:box>
                        <m:boxPr>
                          <m:ctrlPr>
                            <a:rPr lang="en-US" sz="2498" b="1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2498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498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2498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  <m:sup>
                                  <m:r>
                                    <a:rPr lang="tr-TR" sz="2498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tr-TR" sz="2498" b="1" i="1">
                                  <a:latin typeface="Cambria Math" panose="02040503050406030204" pitchFamily="18" charset="0"/>
                                </a:rPr>
                                <m:t>𝒇𝒐𝒓𝒎𝒖𝒍𝒂</m:t>
                              </m:r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tr-TR" sz="2498" b="1" i="1">
                                  <a:latin typeface="Cambria Math" panose="02040503050406030204" pitchFamily="18" charset="0"/>
                                </a:rPr>
                                <m:t>𝒇𝒐𝒓𝒎𝒖𝒍𝒂</m:t>
                              </m:r>
                              <m:r>
                                <a:rPr lang="tr-TR" sz="2498" b="1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US" sz="2498" b="1" dirty="0">
                  <a:latin typeface="+mn-lt"/>
                </a:endParaRPr>
              </a:p>
              <a:p>
                <a:pPr eaLnBrk="1" hangingPunct="1"/>
                <a:endParaRPr lang="tr-TR" sz="2498" dirty="0">
                  <a:latin typeface="Calibri" pitchFamily="34" charset="0"/>
                </a:endParaRPr>
              </a:p>
              <a:p>
                <a:pPr eaLnBrk="1" hangingPunct="1"/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sample</a:t>
                </a:r>
                <a:r>
                  <a:rPr lang="tr-TR" sz="2498" dirty="0">
                    <a:latin typeface="Calibri" pitchFamily="34" charset="0"/>
                  </a:rPr>
                  <a:t> </a:t>
                </a:r>
                <a:r>
                  <a:rPr lang="tr-TR" sz="2498" dirty="0" err="1">
                    <a:latin typeface="Calibri" pitchFamily="34" charset="0"/>
                  </a:rPr>
                  <a:t>text</a:t>
                </a:r>
                <a:r>
                  <a:rPr lang="tr-TR" sz="2498" dirty="0">
                    <a:latin typeface="Calibri" pitchFamily="34" charset="0"/>
                  </a:rPr>
                  <a:t>.</a:t>
                </a:r>
                <a:endParaRPr lang="en-US" sz="2498" dirty="0">
                  <a:latin typeface="+mn-lt"/>
                </a:endParaRPr>
              </a:p>
            </p:txBody>
          </p:sp>
        </mc:Choice>
        <mc:Fallback xmlns="">
          <p:sp>
            <p:nvSpPr>
              <p:cNvPr id="11" name="Text Box 1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87672" y="15392429"/>
                <a:ext cx="6999993" cy="13471524"/>
              </a:xfrm>
              <a:prstGeom prst="rect">
                <a:avLst/>
              </a:prstGeom>
              <a:blipFill>
                <a:blip r:embed="rId3"/>
                <a:stretch>
                  <a:fillRect l="-609" r="-1478"/>
                </a:stretch>
              </a:blipFill>
              <a:ln w="12700">
                <a:solidFill>
                  <a:schemeClr val="accent1">
                    <a:lumMod val="75000"/>
                  </a:schemeClr>
                </a:solidFill>
              </a:ln>
              <a:effectLst/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/>
          <p:cNvSpPr/>
          <p:nvPr/>
        </p:nvSpPr>
        <p:spPr>
          <a:xfrm>
            <a:off x="9099991" y="14676256"/>
            <a:ext cx="6999993" cy="7422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410" tIns="36205" rIns="72410" bIns="36205" rtlCol="0" anchor="ctr"/>
          <a:lstStyle/>
          <a:p>
            <a:pPr algn="ctr"/>
            <a:r>
              <a:rPr lang="tr-TR" sz="4496" b="1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Results</a:t>
            </a:r>
            <a:endParaRPr lang="en-US" sz="4496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9" name="Picture 17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99992" y="29424712"/>
            <a:ext cx="3344259" cy="2901181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7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49989" y="29424713"/>
            <a:ext cx="3149997" cy="29011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Text Box 180"/>
          <p:cNvSpPr txBox="1">
            <a:spLocks noChangeArrowheads="1"/>
          </p:cNvSpPr>
          <p:nvPr/>
        </p:nvSpPr>
        <p:spPr bwMode="auto">
          <a:xfrm>
            <a:off x="1387672" y="32325893"/>
            <a:ext cx="3735615" cy="380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410" tIns="36205" rIns="72410" bIns="36205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sz="1998" b="1" dirty="0" err="1">
                <a:latin typeface="Calibri" pitchFamily="34" charset="0"/>
              </a:rPr>
              <a:t>Figuer</a:t>
            </a:r>
            <a:r>
              <a:rPr lang="en-US" sz="1998" b="1" dirty="0">
                <a:latin typeface="Calibri" pitchFamily="34" charset="0"/>
              </a:rPr>
              <a:t> 1.</a:t>
            </a:r>
            <a:r>
              <a:rPr lang="en-US" sz="1998" dirty="0">
                <a:latin typeface="Calibri" pitchFamily="34" charset="0"/>
              </a:rPr>
              <a:t> </a:t>
            </a:r>
            <a:r>
              <a:rPr lang="tr-TR" sz="1998" dirty="0" err="1">
                <a:latin typeface="Calibri" pitchFamily="34" charset="0"/>
              </a:rPr>
              <a:t>Figure</a:t>
            </a:r>
            <a:r>
              <a:rPr lang="tr-TR" sz="1998" dirty="0">
                <a:latin typeface="Calibri" pitchFamily="34" charset="0"/>
              </a:rPr>
              <a:t> name. </a:t>
            </a:r>
            <a:r>
              <a:rPr lang="en-US" sz="1998" dirty="0">
                <a:latin typeface="Calibri" pitchFamily="34" charset="0"/>
              </a:rPr>
              <a:t>2</a:t>
            </a:r>
            <a:r>
              <a:rPr lang="tr-TR" sz="1998" dirty="0">
                <a:latin typeface="Calibri" pitchFamily="34" charset="0"/>
              </a:rPr>
              <a:t>0</a:t>
            </a:r>
            <a:r>
              <a:rPr lang="en-US" sz="1998" dirty="0" err="1">
                <a:latin typeface="Calibri" pitchFamily="34" charset="0"/>
              </a:rPr>
              <a:t>pt</a:t>
            </a:r>
            <a:r>
              <a:rPr lang="en-US" sz="1998" dirty="0">
                <a:latin typeface="Calibri" pitchFamily="34" charset="0"/>
              </a:rPr>
              <a:t> Calibri</a:t>
            </a:r>
          </a:p>
        </p:txBody>
      </p:sp>
      <p:sp>
        <p:nvSpPr>
          <p:cNvPr id="52" name="Text Box 181"/>
          <p:cNvSpPr txBox="1">
            <a:spLocks noChangeArrowheads="1"/>
          </p:cNvSpPr>
          <p:nvPr/>
        </p:nvSpPr>
        <p:spPr bwMode="auto">
          <a:xfrm>
            <a:off x="5249989" y="32325893"/>
            <a:ext cx="3817689" cy="380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410" tIns="36205" rIns="72410" bIns="36205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sz="1998" b="1" dirty="0" err="1">
                <a:latin typeface="Calibri" pitchFamily="34" charset="0"/>
              </a:rPr>
              <a:t>Figure</a:t>
            </a:r>
            <a:r>
              <a:rPr lang="en-US" sz="1998" b="1" dirty="0">
                <a:latin typeface="Calibri" pitchFamily="34" charset="0"/>
              </a:rPr>
              <a:t> 2.</a:t>
            </a:r>
            <a:r>
              <a:rPr lang="en-US" sz="1998" dirty="0">
                <a:latin typeface="Calibri" pitchFamily="34" charset="0"/>
              </a:rPr>
              <a:t> </a:t>
            </a:r>
            <a:r>
              <a:rPr lang="tr-TR" sz="1998" dirty="0" err="1">
                <a:latin typeface="Calibri" pitchFamily="34" charset="0"/>
              </a:rPr>
              <a:t>Figure</a:t>
            </a:r>
            <a:r>
              <a:rPr lang="tr-TR" sz="1998" dirty="0">
                <a:latin typeface="Calibri" pitchFamily="34" charset="0"/>
              </a:rPr>
              <a:t> name. 20pt-Calibri</a:t>
            </a:r>
            <a:r>
              <a:rPr lang="en-US" sz="1998" dirty="0">
                <a:latin typeface="Calibri" pitchFamily="34" charset="0"/>
              </a:rPr>
              <a:t>.</a:t>
            </a:r>
          </a:p>
        </p:txBody>
      </p:sp>
      <p:sp>
        <p:nvSpPr>
          <p:cNvPr id="53" name="Text Box 180"/>
          <p:cNvSpPr txBox="1">
            <a:spLocks noChangeArrowheads="1"/>
          </p:cNvSpPr>
          <p:nvPr/>
        </p:nvSpPr>
        <p:spPr bwMode="auto">
          <a:xfrm>
            <a:off x="8805560" y="26167861"/>
            <a:ext cx="7581715" cy="380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410" tIns="36205" rIns="72410" bIns="36205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sz="1998" b="1" dirty="0" err="1">
                <a:latin typeface="Calibri" pitchFamily="34" charset="0"/>
              </a:rPr>
              <a:t>Table</a:t>
            </a:r>
            <a:r>
              <a:rPr lang="en-US" sz="1998" b="1" dirty="0">
                <a:latin typeface="Calibri" pitchFamily="34" charset="0"/>
              </a:rPr>
              <a:t> 1.</a:t>
            </a:r>
            <a:r>
              <a:rPr lang="en-US" sz="1998" dirty="0">
                <a:latin typeface="Calibri" pitchFamily="34" charset="0"/>
              </a:rPr>
              <a:t> </a:t>
            </a:r>
            <a:r>
              <a:rPr lang="tr-TR" sz="1998" dirty="0" err="1">
                <a:latin typeface="Calibri" pitchFamily="34" charset="0"/>
              </a:rPr>
              <a:t>Table</a:t>
            </a:r>
            <a:r>
              <a:rPr lang="tr-TR" sz="1998" dirty="0">
                <a:latin typeface="Calibri" pitchFamily="34" charset="0"/>
              </a:rPr>
              <a:t> name. </a:t>
            </a:r>
            <a:r>
              <a:rPr lang="en-US" sz="1998" dirty="0">
                <a:latin typeface="Calibri" pitchFamily="34" charset="0"/>
              </a:rPr>
              <a:t>2</a:t>
            </a:r>
            <a:r>
              <a:rPr lang="tr-TR" sz="1998" dirty="0">
                <a:latin typeface="Calibri" pitchFamily="34" charset="0"/>
              </a:rPr>
              <a:t>0</a:t>
            </a:r>
            <a:r>
              <a:rPr lang="en-US" sz="1998" dirty="0" err="1">
                <a:latin typeface="Calibri" pitchFamily="34" charset="0"/>
              </a:rPr>
              <a:t>pt</a:t>
            </a:r>
            <a:r>
              <a:rPr lang="en-US" sz="1998" dirty="0">
                <a:latin typeface="Calibri" pitchFamily="34" charset="0"/>
              </a:rPr>
              <a:t> Calibri.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121069391"/>
              </p:ext>
            </p:extLst>
          </p:nvPr>
        </p:nvGraphicFramePr>
        <p:xfrm>
          <a:off x="16796189" y="5381019"/>
          <a:ext cx="7462398" cy="7980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7" name="Text Box 180"/>
          <p:cNvSpPr txBox="1">
            <a:spLocks noChangeArrowheads="1"/>
          </p:cNvSpPr>
          <p:nvPr/>
        </p:nvSpPr>
        <p:spPr bwMode="auto">
          <a:xfrm>
            <a:off x="16796189" y="13605648"/>
            <a:ext cx="3724717" cy="380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410" tIns="36205" rIns="72410" bIns="36205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tr-TR" sz="1998" b="1" dirty="0" err="1">
                <a:latin typeface="Calibri" pitchFamily="34" charset="0"/>
              </a:rPr>
              <a:t>Figure</a:t>
            </a:r>
            <a:r>
              <a:rPr lang="en-US" sz="1998" b="1" dirty="0">
                <a:latin typeface="Calibri" pitchFamily="34" charset="0"/>
              </a:rPr>
              <a:t> </a:t>
            </a:r>
            <a:r>
              <a:rPr lang="tr-TR" sz="1998" b="1" dirty="0">
                <a:latin typeface="Calibri" pitchFamily="34" charset="0"/>
              </a:rPr>
              <a:t>3</a:t>
            </a:r>
            <a:r>
              <a:rPr lang="en-US" sz="1998" b="1" dirty="0">
                <a:latin typeface="Calibri" pitchFamily="34" charset="0"/>
              </a:rPr>
              <a:t>.</a:t>
            </a:r>
            <a:r>
              <a:rPr lang="en-US" sz="1998" dirty="0">
                <a:latin typeface="Calibri" pitchFamily="34" charset="0"/>
              </a:rPr>
              <a:t> </a:t>
            </a:r>
            <a:r>
              <a:rPr lang="tr-TR" sz="1998" dirty="0">
                <a:latin typeface="Calibri" pitchFamily="34" charset="0"/>
              </a:rPr>
              <a:t>Chart name. </a:t>
            </a:r>
            <a:r>
              <a:rPr lang="en-US" sz="1998" dirty="0">
                <a:latin typeface="Calibri" pitchFamily="34" charset="0"/>
              </a:rPr>
              <a:t>2</a:t>
            </a:r>
            <a:r>
              <a:rPr lang="tr-TR" sz="1998" dirty="0">
                <a:latin typeface="Calibri" pitchFamily="34" charset="0"/>
              </a:rPr>
              <a:t>0</a:t>
            </a:r>
            <a:r>
              <a:rPr lang="en-US" sz="1998" dirty="0" err="1">
                <a:latin typeface="Calibri" pitchFamily="34" charset="0"/>
              </a:rPr>
              <a:t>pt</a:t>
            </a:r>
            <a:r>
              <a:rPr lang="en-US" sz="1998" dirty="0">
                <a:latin typeface="Calibri" pitchFamily="34" charset="0"/>
              </a:rPr>
              <a:t> Calibri.</a:t>
            </a:r>
          </a:p>
        </p:txBody>
      </p:sp>
      <p:sp>
        <p:nvSpPr>
          <p:cNvPr id="38" name="TextBox 23">
            <a:extLst>
              <a:ext uri="{FF2B5EF4-FFF2-40B4-BE49-F238E27FC236}">
                <a16:creationId xmlns:a16="http://schemas.microsoft.com/office/drawing/2014/main" id="{9552850C-B8E9-46A3-9768-2D0823BCF6DA}"/>
              </a:ext>
            </a:extLst>
          </p:cNvPr>
          <p:cNvSpPr txBox="1"/>
          <p:nvPr/>
        </p:nvSpPr>
        <p:spPr>
          <a:xfrm>
            <a:off x="11234868" y="34063500"/>
            <a:ext cx="3306523" cy="1919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lIns="72410" tIns="36205" rIns="72410" bIns="36205" rtlCol="0">
            <a:spAutoFit/>
          </a:bodyPr>
          <a:lstStyle/>
          <a:p>
            <a:r>
              <a:rPr lang="tr-TR" sz="3000" dirty="0"/>
              <a:t>Author </a:t>
            </a:r>
            <a:r>
              <a:rPr lang="tr-TR" sz="3000" dirty="0" err="1"/>
              <a:t>Two</a:t>
            </a:r>
            <a:endParaRPr lang="tr-TR" sz="3000" dirty="0"/>
          </a:p>
          <a:p>
            <a:endParaRPr lang="en-US" sz="3000" dirty="0"/>
          </a:p>
          <a:p>
            <a:r>
              <a:rPr lang="en-US" sz="3000" dirty="0"/>
              <a:t>Email:</a:t>
            </a:r>
            <a:r>
              <a:rPr lang="tr-TR" sz="3000" dirty="0"/>
              <a:t> xxx@yyy.com</a:t>
            </a:r>
            <a:endParaRPr lang="en-US" sz="3000" dirty="0"/>
          </a:p>
          <a:p>
            <a:r>
              <a:rPr lang="tr-TR" sz="3000" dirty="0"/>
              <a:t>Tel</a:t>
            </a:r>
            <a:r>
              <a:rPr lang="en-US" sz="3000" dirty="0"/>
              <a:t>:</a:t>
            </a:r>
            <a:r>
              <a:rPr lang="tr-TR" sz="3000" dirty="0"/>
              <a:t> 05</a:t>
            </a:r>
            <a:r>
              <a:rPr lang="en-US" sz="3000" dirty="0"/>
              <a:t>XX XXX XXXX</a:t>
            </a:r>
          </a:p>
        </p:txBody>
      </p:sp>
      <p:sp>
        <p:nvSpPr>
          <p:cNvPr id="39" name="TextBox 23">
            <a:extLst>
              <a:ext uri="{FF2B5EF4-FFF2-40B4-BE49-F238E27FC236}">
                <a16:creationId xmlns:a16="http://schemas.microsoft.com/office/drawing/2014/main" id="{BCDD1E37-A886-4F6E-B563-F810601CF9D6}"/>
              </a:ext>
            </a:extLst>
          </p:cNvPr>
          <p:cNvSpPr txBox="1"/>
          <p:nvPr/>
        </p:nvSpPr>
        <p:spPr>
          <a:xfrm>
            <a:off x="20518189" y="34063500"/>
            <a:ext cx="3306523" cy="1919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lIns="72410" tIns="36205" rIns="72410" bIns="36205" rtlCol="0">
            <a:spAutoFit/>
          </a:bodyPr>
          <a:lstStyle/>
          <a:p>
            <a:r>
              <a:rPr lang="tr-TR" sz="3000" dirty="0"/>
              <a:t>Author Three</a:t>
            </a:r>
          </a:p>
          <a:p>
            <a:endParaRPr lang="en-US" sz="3000" dirty="0"/>
          </a:p>
          <a:p>
            <a:r>
              <a:rPr lang="en-US" sz="3000" dirty="0"/>
              <a:t>Email:</a:t>
            </a:r>
            <a:r>
              <a:rPr lang="tr-TR" sz="3000" dirty="0"/>
              <a:t> xxx@yyy.com</a:t>
            </a:r>
            <a:endParaRPr lang="en-US" sz="3000" dirty="0"/>
          </a:p>
          <a:p>
            <a:r>
              <a:rPr lang="tr-TR" sz="3000" dirty="0"/>
              <a:t>Tel</a:t>
            </a:r>
            <a:r>
              <a:rPr lang="en-US" sz="3000" dirty="0"/>
              <a:t>:</a:t>
            </a:r>
            <a:r>
              <a:rPr lang="tr-TR" sz="3000" dirty="0"/>
              <a:t> 05</a:t>
            </a:r>
            <a:r>
              <a:rPr lang="en-US" sz="3000" dirty="0"/>
              <a:t>XX XXX XXXX</a:t>
            </a:r>
          </a:p>
        </p:txBody>
      </p:sp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Özel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F3B55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2798</TotalTime>
  <Words>964</Words>
  <Application>Microsoft Office PowerPoint</Application>
  <PresentationFormat>Özel</PresentationFormat>
  <Paragraphs>121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Office Theme</vt:lpstr>
      <vt:lpstr>PowerPoint Sunusu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MKT Akademik Poster Şablonu 70x100</dc:title>
  <dc:creator>Arş. Gör. Emre Tuğberk Gülnergiz</dc:creator>
  <cp:keywords>Mekatronik, Gedik, Poster</cp:keywords>
  <dc:description>Quality poster printing
www.genigraphics.com
1-800-790-4001</dc:description>
  <cp:lastModifiedBy>Feryadi Dağcı l GEDIK UNI</cp:lastModifiedBy>
  <cp:revision>80</cp:revision>
  <cp:lastPrinted>2013-02-12T02:21:55Z</cp:lastPrinted>
  <dcterms:created xsi:type="dcterms:W3CDTF">2013-02-10T21:14:48Z</dcterms:created>
  <dcterms:modified xsi:type="dcterms:W3CDTF">2023-10-25T11:38:48Z</dcterms:modified>
</cp:coreProperties>
</file>